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6"/>
  </p:notesMasterIdLst>
  <p:sldIdLst>
    <p:sldId id="256" r:id="rId6"/>
    <p:sldId id="381" r:id="rId7"/>
    <p:sldId id="384" r:id="rId8"/>
    <p:sldId id="385" r:id="rId9"/>
    <p:sldId id="389" r:id="rId10"/>
    <p:sldId id="388" r:id="rId11"/>
    <p:sldId id="392" r:id="rId12"/>
    <p:sldId id="391" r:id="rId13"/>
    <p:sldId id="285" r:id="rId14"/>
    <p:sldId id="390" r:id="rId15"/>
  </p:sldIdLst>
  <p:sldSz cx="9144000" cy="6858000" type="screen4x3"/>
  <p:notesSz cx="6794500" cy="9906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8E1E"/>
    <a:srgbClr val="9A4E9E"/>
    <a:srgbClr val="FFCC00"/>
    <a:srgbClr val="0099CC"/>
    <a:srgbClr val="B4A4C8"/>
    <a:srgbClr val="FFC40C"/>
    <a:srgbClr val="89D8F7"/>
    <a:srgbClr val="D719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57" autoAdjust="0"/>
  </p:normalViewPr>
  <p:slideViewPr>
    <p:cSldViewPr snapToGrid="0" snapToObjects="1">
      <p:cViewPr>
        <p:scale>
          <a:sx n="60" d="100"/>
          <a:sy n="60" d="100"/>
        </p:scale>
        <p:origin x="-165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-2934" y="-78"/>
      </p:cViewPr>
      <p:guideLst>
        <p:guide orient="horz" pos="3120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42F2AF-C8F2-44BA-B48E-3B1D7D752970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BDEA7C71-1A64-45B4-9605-C4E8E88EFC23}">
      <dgm:prSet phldrT="[Text]"/>
      <dgm:spPr/>
      <dgm:t>
        <a:bodyPr/>
        <a:lstStyle/>
        <a:p>
          <a:r>
            <a:rPr lang="en-GB"/>
            <a:t>13</a:t>
          </a:r>
        </a:p>
      </dgm:t>
    </dgm:pt>
    <dgm:pt modelId="{DC09CD61-A077-4A61-94BE-AE31E1A5A8F3}" type="parTrans" cxnId="{FCC09108-3B93-43F7-94B6-8EE4573B3AF6}">
      <dgm:prSet/>
      <dgm:spPr/>
      <dgm:t>
        <a:bodyPr/>
        <a:lstStyle/>
        <a:p>
          <a:endParaRPr lang="en-GB"/>
        </a:p>
      </dgm:t>
    </dgm:pt>
    <dgm:pt modelId="{A1EB99A9-B7AD-4089-8063-3B4C1BE19E8D}" type="sibTrans" cxnId="{FCC09108-3B93-43F7-94B6-8EE4573B3AF6}">
      <dgm:prSet/>
      <dgm:spPr/>
      <dgm:t>
        <a:bodyPr/>
        <a:lstStyle/>
        <a:p>
          <a:endParaRPr lang="en-GB"/>
        </a:p>
      </dgm:t>
    </dgm:pt>
    <dgm:pt modelId="{FFA539E1-8B24-4E82-AF38-1D52A642487A}">
      <dgm:prSet phldrT="[Text]"/>
      <dgm:spPr/>
      <dgm:t>
        <a:bodyPr/>
        <a:lstStyle/>
        <a:p>
          <a:r>
            <a:rPr lang="en-GB" dirty="0"/>
            <a:t>29</a:t>
          </a:r>
        </a:p>
      </dgm:t>
    </dgm:pt>
    <dgm:pt modelId="{C2839650-8CEB-4042-AB7D-37D1623363F0}" type="parTrans" cxnId="{E3B7BED8-F94E-4216-B698-8B578678B26B}">
      <dgm:prSet/>
      <dgm:spPr/>
      <dgm:t>
        <a:bodyPr/>
        <a:lstStyle/>
        <a:p>
          <a:endParaRPr lang="en-GB"/>
        </a:p>
      </dgm:t>
    </dgm:pt>
    <dgm:pt modelId="{64C7CCC8-39B4-41EF-9E51-09710D48A247}" type="sibTrans" cxnId="{E3B7BED8-F94E-4216-B698-8B578678B26B}">
      <dgm:prSet/>
      <dgm:spPr/>
      <dgm:t>
        <a:bodyPr/>
        <a:lstStyle/>
        <a:p>
          <a:endParaRPr lang="en-GB"/>
        </a:p>
      </dgm:t>
    </dgm:pt>
    <dgm:pt modelId="{BC8B0E4E-4BA9-43F7-A735-8441A7A46F4E}">
      <dgm:prSet/>
      <dgm:spPr/>
      <dgm:t>
        <a:bodyPr/>
        <a:lstStyle/>
        <a:p>
          <a:r>
            <a:rPr lang="en-GB"/>
            <a:t>27</a:t>
          </a:r>
        </a:p>
      </dgm:t>
    </dgm:pt>
    <dgm:pt modelId="{D091273B-F8D4-4AC0-A4C7-53CEC437DAEB}" type="parTrans" cxnId="{6EC7DB29-8D60-4E2F-A395-D1A8744328A3}">
      <dgm:prSet/>
      <dgm:spPr/>
      <dgm:t>
        <a:bodyPr/>
        <a:lstStyle/>
        <a:p>
          <a:endParaRPr lang="en-GB"/>
        </a:p>
      </dgm:t>
    </dgm:pt>
    <dgm:pt modelId="{C7CCA80F-653C-40D2-82FE-2859B50158D7}" type="sibTrans" cxnId="{6EC7DB29-8D60-4E2F-A395-D1A8744328A3}">
      <dgm:prSet/>
      <dgm:spPr/>
      <dgm:t>
        <a:bodyPr/>
        <a:lstStyle/>
        <a:p>
          <a:endParaRPr lang="en-GB"/>
        </a:p>
      </dgm:t>
    </dgm:pt>
    <dgm:pt modelId="{167BE4D7-147B-40BE-B9F9-3395CB9FABD6}">
      <dgm:prSet/>
      <dgm:spPr/>
      <dgm:t>
        <a:bodyPr/>
        <a:lstStyle/>
        <a:p>
          <a:r>
            <a:rPr lang="en-GB"/>
            <a:t>26</a:t>
          </a:r>
        </a:p>
      </dgm:t>
    </dgm:pt>
    <dgm:pt modelId="{915F1699-5290-4A8A-8FA7-A1924A1484A5}" type="parTrans" cxnId="{CE17F4F6-033F-4473-82FE-88B698515F85}">
      <dgm:prSet/>
      <dgm:spPr/>
      <dgm:t>
        <a:bodyPr/>
        <a:lstStyle/>
        <a:p>
          <a:endParaRPr lang="en-GB"/>
        </a:p>
      </dgm:t>
    </dgm:pt>
    <dgm:pt modelId="{8258D7B8-281A-4A25-A86A-4A77AD597E3A}" type="sibTrans" cxnId="{CE17F4F6-033F-4473-82FE-88B698515F85}">
      <dgm:prSet/>
      <dgm:spPr/>
      <dgm:t>
        <a:bodyPr/>
        <a:lstStyle/>
        <a:p>
          <a:endParaRPr lang="en-GB"/>
        </a:p>
      </dgm:t>
    </dgm:pt>
    <dgm:pt modelId="{7A568003-3EEB-4954-912D-B3442E601A45}">
      <dgm:prSet/>
      <dgm:spPr/>
      <dgm:t>
        <a:bodyPr/>
        <a:lstStyle/>
        <a:p>
          <a:r>
            <a:rPr lang="en-GB"/>
            <a:t>22</a:t>
          </a:r>
        </a:p>
      </dgm:t>
    </dgm:pt>
    <dgm:pt modelId="{11774D1F-99FA-4ED9-8ADC-32075A25FC12}" type="parTrans" cxnId="{70687264-2DA9-4111-A55F-529FD1D5296A}">
      <dgm:prSet/>
      <dgm:spPr/>
      <dgm:t>
        <a:bodyPr/>
        <a:lstStyle/>
        <a:p>
          <a:endParaRPr lang="en-GB"/>
        </a:p>
      </dgm:t>
    </dgm:pt>
    <dgm:pt modelId="{E9108A1B-1E83-4BDB-8935-F89E252FB1E8}" type="sibTrans" cxnId="{70687264-2DA9-4111-A55F-529FD1D5296A}">
      <dgm:prSet/>
      <dgm:spPr/>
      <dgm:t>
        <a:bodyPr/>
        <a:lstStyle/>
        <a:p>
          <a:endParaRPr lang="en-GB"/>
        </a:p>
      </dgm:t>
    </dgm:pt>
    <dgm:pt modelId="{75E48CAF-3EB1-445E-9C19-9675F94A61F2}">
      <dgm:prSet/>
      <dgm:spPr/>
      <dgm:t>
        <a:bodyPr/>
        <a:lstStyle/>
        <a:p>
          <a:r>
            <a:rPr lang="en-GB" dirty="0"/>
            <a:t>14</a:t>
          </a:r>
        </a:p>
      </dgm:t>
    </dgm:pt>
    <dgm:pt modelId="{0116FA3C-7643-4238-803B-03CFA39AA987}" type="parTrans" cxnId="{C9668214-DFED-4EAD-8A40-D6A58CA68819}">
      <dgm:prSet/>
      <dgm:spPr/>
      <dgm:t>
        <a:bodyPr/>
        <a:lstStyle/>
        <a:p>
          <a:endParaRPr lang="en-GB"/>
        </a:p>
      </dgm:t>
    </dgm:pt>
    <dgm:pt modelId="{4320484B-6B7A-46D2-BB20-B2932E83EF5F}" type="sibTrans" cxnId="{C9668214-DFED-4EAD-8A40-D6A58CA68819}">
      <dgm:prSet/>
      <dgm:spPr/>
      <dgm:t>
        <a:bodyPr/>
        <a:lstStyle/>
        <a:p>
          <a:endParaRPr lang="en-GB"/>
        </a:p>
      </dgm:t>
    </dgm:pt>
    <dgm:pt modelId="{92A6DE13-2CA0-4D21-B692-FF700723C5C7}">
      <dgm:prSet/>
      <dgm:spPr/>
      <dgm:t>
        <a:bodyPr/>
        <a:lstStyle/>
        <a:p>
          <a:r>
            <a:rPr lang="en-GB"/>
            <a:t>25</a:t>
          </a:r>
        </a:p>
      </dgm:t>
    </dgm:pt>
    <dgm:pt modelId="{F1ADF804-0CBC-473A-B45A-45FD45BBF5C5}" type="parTrans" cxnId="{11D3B63D-2E86-42A8-9F3F-3C9220F805E7}">
      <dgm:prSet/>
      <dgm:spPr/>
      <dgm:t>
        <a:bodyPr/>
        <a:lstStyle/>
        <a:p>
          <a:endParaRPr lang="en-GB"/>
        </a:p>
      </dgm:t>
    </dgm:pt>
    <dgm:pt modelId="{00683A8C-78B8-40C7-BA55-6AAB02B05CCE}" type="sibTrans" cxnId="{11D3B63D-2E86-42A8-9F3F-3C9220F805E7}">
      <dgm:prSet/>
      <dgm:spPr/>
      <dgm:t>
        <a:bodyPr/>
        <a:lstStyle/>
        <a:p>
          <a:endParaRPr lang="en-GB"/>
        </a:p>
      </dgm:t>
    </dgm:pt>
    <dgm:pt modelId="{5CD11410-5EE9-4423-9939-3DAABE3D2632}">
      <dgm:prSet/>
      <dgm:spPr/>
      <dgm:t>
        <a:bodyPr/>
        <a:lstStyle/>
        <a:p>
          <a:r>
            <a:rPr lang="en-GB" dirty="0"/>
            <a:t>23</a:t>
          </a:r>
        </a:p>
      </dgm:t>
    </dgm:pt>
    <dgm:pt modelId="{F277104B-A8ED-4679-9DC6-BABC22CDE6CD}" type="parTrans" cxnId="{B3AEBBFD-A3A5-4D76-A6A6-FEC3F9A84769}">
      <dgm:prSet/>
      <dgm:spPr/>
      <dgm:t>
        <a:bodyPr/>
        <a:lstStyle/>
        <a:p>
          <a:endParaRPr lang="en-GB"/>
        </a:p>
      </dgm:t>
    </dgm:pt>
    <dgm:pt modelId="{79FF3387-7EB1-4A29-BDE2-FDA5E79EDAAC}" type="sibTrans" cxnId="{B3AEBBFD-A3A5-4D76-A6A6-FEC3F9A84769}">
      <dgm:prSet/>
      <dgm:spPr/>
      <dgm:t>
        <a:bodyPr/>
        <a:lstStyle/>
        <a:p>
          <a:endParaRPr lang="en-GB"/>
        </a:p>
      </dgm:t>
    </dgm:pt>
    <dgm:pt modelId="{723D839B-5487-443F-B7D0-2D293603A173}">
      <dgm:prSet/>
      <dgm:spPr/>
      <dgm:t>
        <a:bodyPr/>
        <a:lstStyle/>
        <a:p>
          <a:r>
            <a:rPr lang="en-GB"/>
            <a:t>15</a:t>
          </a:r>
        </a:p>
      </dgm:t>
    </dgm:pt>
    <dgm:pt modelId="{AD45BB63-8D3D-4459-9D26-ECFC39D5AE1F}" type="parTrans" cxnId="{3D55E94A-F791-40FB-9056-58A191C9CF36}">
      <dgm:prSet/>
      <dgm:spPr/>
      <dgm:t>
        <a:bodyPr/>
        <a:lstStyle/>
        <a:p>
          <a:endParaRPr lang="en-GB"/>
        </a:p>
      </dgm:t>
    </dgm:pt>
    <dgm:pt modelId="{58AB8F33-5D91-4D8F-8A7D-9DEA48766846}" type="sibTrans" cxnId="{3D55E94A-F791-40FB-9056-58A191C9CF36}">
      <dgm:prSet/>
      <dgm:spPr/>
      <dgm:t>
        <a:bodyPr/>
        <a:lstStyle/>
        <a:p>
          <a:endParaRPr lang="en-GB"/>
        </a:p>
      </dgm:t>
    </dgm:pt>
    <dgm:pt modelId="{60A95498-C281-4BA5-8A93-CC7ED7D60962}">
      <dgm:prSet/>
      <dgm:spPr/>
      <dgm:t>
        <a:bodyPr/>
        <a:lstStyle/>
        <a:p>
          <a:r>
            <a:rPr lang="en-GB"/>
            <a:t>18</a:t>
          </a:r>
        </a:p>
      </dgm:t>
    </dgm:pt>
    <dgm:pt modelId="{5F1EDC36-B751-4F98-916C-BBA288051320}" type="parTrans" cxnId="{528C4E42-A7A7-44C6-80D1-77D31FD92BCC}">
      <dgm:prSet/>
      <dgm:spPr/>
      <dgm:t>
        <a:bodyPr/>
        <a:lstStyle/>
        <a:p>
          <a:endParaRPr lang="en-GB"/>
        </a:p>
      </dgm:t>
    </dgm:pt>
    <dgm:pt modelId="{E1773FC7-A724-4F4F-81E7-800D37CB7EE4}" type="sibTrans" cxnId="{528C4E42-A7A7-44C6-80D1-77D31FD92BCC}">
      <dgm:prSet/>
      <dgm:spPr/>
      <dgm:t>
        <a:bodyPr/>
        <a:lstStyle/>
        <a:p>
          <a:endParaRPr lang="en-GB"/>
        </a:p>
      </dgm:t>
    </dgm:pt>
    <dgm:pt modelId="{6AF1EF98-4378-4C17-94FB-6382ABD8C62C}">
      <dgm:prSet/>
      <dgm:spPr/>
      <dgm:t>
        <a:bodyPr/>
        <a:lstStyle/>
        <a:p>
          <a:r>
            <a:rPr lang="en-GB"/>
            <a:t>21</a:t>
          </a:r>
        </a:p>
      </dgm:t>
    </dgm:pt>
    <dgm:pt modelId="{9776A4C3-3545-43CE-B5AE-3811FF5EF322}" type="parTrans" cxnId="{D8551101-972B-488F-9BD7-B10974E1B48E}">
      <dgm:prSet/>
      <dgm:spPr/>
      <dgm:t>
        <a:bodyPr/>
        <a:lstStyle/>
        <a:p>
          <a:endParaRPr lang="en-GB"/>
        </a:p>
      </dgm:t>
    </dgm:pt>
    <dgm:pt modelId="{0CE3DD30-4327-4CED-BBD3-7506BE1467BB}" type="sibTrans" cxnId="{D8551101-972B-488F-9BD7-B10974E1B48E}">
      <dgm:prSet/>
      <dgm:spPr/>
      <dgm:t>
        <a:bodyPr/>
        <a:lstStyle/>
        <a:p>
          <a:endParaRPr lang="en-GB"/>
        </a:p>
      </dgm:t>
    </dgm:pt>
    <dgm:pt modelId="{5F6DD467-A145-4B3D-A159-1478B8AB418E}">
      <dgm:prSet/>
      <dgm:spPr/>
      <dgm:t>
        <a:bodyPr/>
        <a:lstStyle/>
        <a:p>
          <a:r>
            <a:rPr lang="en-GB"/>
            <a:t>16</a:t>
          </a:r>
        </a:p>
      </dgm:t>
    </dgm:pt>
    <dgm:pt modelId="{BBBDD641-6CA8-4942-8465-51E4F57D840F}" type="parTrans" cxnId="{8C0ACED8-4ABD-410E-9667-C2177F9B5FD3}">
      <dgm:prSet/>
      <dgm:spPr/>
      <dgm:t>
        <a:bodyPr/>
        <a:lstStyle/>
        <a:p>
          <a:endParaRPr lang="en-GB"/>
        </a:p>
      </dgm:t>
    </dgm:pt>
    <dgm:pt modelId="{F8BB4377-990D-424B-8577-96B07956039C}" type="sibTrans" cxnId="{8C0ACED8-4ABD-410E-9667-C2177F9B5FD3}">
      <dgm:prSet/>
      <dgm:spPr/>
      <dgm:t>
        <a:bodyPr/>
        <a:lstStyle/>
        <a:p>
          <a:endParaRPr lang="en-GB"/>
        </a:p>
      </dgm:t>
    </dgm:pt>
    <dgm:pt modelId="{F78CCF7A-7A8D-4733-877C-046B04B37021}">
      <dgm:prSet/>
      <dgm:spPr/>
      <dgm:t>
        <a:bodyPr/>
        <a:lstStyle/>
        <a:p>
          <a:r>
            <a:rPr lang="en-GB"/>
            <a:t>19</a:t>
          </a:r>
        </a:p>
      </dgm:t>
    </dgm:pt>
    <dgm:pt modelId="{E814D1A7-5949-4B28-88A6-68D3CD686B34}" type="parTrans" cxnId="{B28D3D8E-D41F-4338-82A5-5890F3E2A246}">
      <dgm:prSet/>
      <dgm:spPr/>
      <dgm:t>
        <a:bodyPr/>
        <a:lstStyle/>
        <a:p>
          <a:endParaRPr lang="en-GB"/>
        </a:p>
      </dgm:t>
    </dgm:pt>
    <dgm:pt modelId="{AC47FDDB-4E15-4223-B3E6-537425C1CC44}" type="sibTrans" cxnId="{B28D3D8E-D41F-4338-82A5-5890F3E2A246}">
      <dgm:prSet/>
      <dgm:spPr/>
      <dgm:t>
        <a:bodyPr/>
        <a:lstStyle/>
        <a:p>
          <a:endParaRPr lang="en-GB"/>
        </a:p>
      </dgm:t>
    </dgm:pt>
    <dgm:pt modelId="{72C49F5D-0736-40B2-9FC1-790762B33B79}">
      <dgm:prSet/>
      <dgm:spPr/>
      <dgm:t>
        <a:bodyPr/>
        <a:lstStyle/>
        <a:p>
          <a:r>
            <a:rPr lang="en-GB"/>
            <a:t>24</a:t>
          </a:r>
        </a:p>
      </dgm:t>
    </dgm:pt>
    <dgm:pt modelId="{7CCCAC01-01D3-460C-A974-817C3028B7C1}" type="parTrans" cxnId="{E2876D08-7499-4E1E-AC9F-1765095BFE52}">
      <dgm:prSet/>
      <dgm:spPr/>
      <dgm:t>
        <a:bodyPr/>
        <a:lstStyle/>
        <a:p>
          <a:endParaRPr lang="en-GB"/>
        </a:p>
      </dgm:t>
    </dgm:pt>
    <dgm:pt modelId="{832A046D-7E79-44BB-99D1-94AB4FBC30A1}" type="sibTrans" cxnId="{E2876D08-7499-4E1E-AC9F-1765095BFE52}">
      <dgm:prSet/>
      <dgm:spPr/>
      <dgm:t>
        <a:bodyPr/>
        <a:lstStyle/>
        <a:p>
          <a:endParaRPr lang="en-GB"/>
        </a:p>
      </dgm:t>
    </dgm:pt>
    <dgm:pt modelId="{E20B5CD6-B330-4E4F-984F-AD7DFD297A9C}">
      <dgm:prSet/>
      <dgm:spPr/>
      <dgm:t>
        <a:bodyPr/>
        <a:lstStyle/>
        <a:p>
          <a:r>
            <a:rPr lang="en-GB"/>
            <a:t>17</a:t>
          </a:r>
        </a:p>
      </dgm:t>
    </dgm:pt>
    <dgm:pt modelId="{9CD3EF2F-2C7D-46D5-A629-81D29BF56DD8}" type="parTrans" cxnId="{0607DDE3-CB1A-463E-8C46-00BA4A0E9A84}">
      <dgm:prSet/>
      <dgm:spPr/>
      <dgm:t>
        <a:bodyPr/>
        <a:lstStyle/>
        <a:p>
          <a:endParaRPr lang="en-GB"/>
        </a:p>
      </dgm:t>
    </dgm:pt>
    <dgm:pt modelId="{58A3420B-B6AC-4DCB-B649-8E8CAA0BC673}" type="sibTrans" cxnId="{0607DDE3-CB1A-463E-8C46-00BA4A0E9A84}">
      <dgm:prSet/>
      <dgm:spPr/>
      <dgm:t>
        <a:bodyPr/>
        <a:lstStyle/>
        <a:p>
          <a:endParaRPr lang="en-GB"/>
        </a:p>
      </dgm:t>
    </dgm:pt>
    <dgm:pt modelId="{BAB0B361-9D55-482D-ADDA-51DFEF226683}">
      <dgm:prSet/>
      <dgm:spPr/>
      <dgm:t>
        <a:bodyPr/>
        <a:lstStyle/>
        <a:p>
          <a:r>
            <a:rPr lang="en-GB"/>
            <a:t>20</a:t>
          </a:r>
        </a:p>
      </dgm:t>
    </dgm:pt>
    <dgm:pt modelId="{2A82AF2E-C321-4298-AB29-4E2EC933B40F}" type="parTrans" cxnId="{1F7E0661-D4BA-43C5-B88A-2B2A49670F80}">
      <dgm:prSet/>
      <dgm:spPr/>
      <dgm:t>
        <a:bodyPr/>
        <a:lstStyle/>
        <a:p>
          <a:endParaRPr lang="en-GB"/>
        </a:p>
      </dgm:t>
    </dgm:pt>
    <dgm:pt modelId="{EE5ED658-87E7-4D6F-B5E4-E59D59863615}" type="sibTrans" cxnId="{1F7E0661-D4BA-43C5-B88A-2B2A49670F80}">
      <dgm:prSet/>
      <dgm:spPr/>
      <dgm:t>
        <a:bodyPr/>
        <a:lstStyle/>
        <a:p>
          <a:endParaRPr lang="en-GB"/>
        </a:p>
      </dgm:t>
    </dgm:pt>
    <dgm:pt modelId="{AF2871A3-5F8A-455E-B26C-87BE041FC0A9}">
      <dgm:prSet/>
      <dgm:spPr/>
      <dgm:t>
        <a:bodyPr/>
        <a:lstStyle/>
        <a:p>
          <a:r>
            <a:rPr lang="en-GB"/>
            <a:t>28</a:t>
          </a:r>
        </a:p>
      </dgm:t>
    </dgm:pt>
    <dgm:pt modelId="{F644853D-74F4-4F56-8713-56C61FE79F34}" type="parTrans" cxnId="{7B9822CE-9219-4E0C-BD94-331C0EE4F91A}">
      <dgm:prSet/>
      <dgm:spPr/>
      <dgm:t>
        <a:bodyPr/>
        <a:lstStyle/>
        <a:p>
          <a:endParaRPr lang="en-GB"/>
        </a:p>
      </dgm:t>
    </dgm:pt>
    <dgm:pt modelId="{59A1D238-8EF2-43E6-8DCE-52429FE8B49C}" type="sibTrans" cxnId="{7B9822CE-9219-4E0C-BD94-331C0EE4F91A}">
      <dgm:prSet/>
      <dgm:spPr/>
      <dgm:t>
        <a:bodyPr/>
        <a:lstStyle/>
        <a:p>
          <a:endParaRPr lang="en-GB"/>
        </a:p>
      </dgm:t>
    </dgm:pt>
    <dgm:pt modelId="{D5780052-D623-47E7-A89D-150EB2A50A0C}">
      <dgm:prSet/>
      <dgm:spPr/>
      <dgm:t>
        <a:bodyPr/>
        <a:lstStyle/>
        <a:p>
          <a:r>
            <a:rPr lang="en-GB"/>
            <a:t>30</a:t>
          </a:r>
        </a:p>
      </dgm:t>
    </dgm:pt>
    <dgm:pt modelId="{93CB0151-FB56-4A1A-A3A7-A3B7186D774A}" type="parTrans" cxnId="{AE7A2261-96B4-4F35-87CF-A66252247BC8}">
      <dgm:prSet/>
      <dgm:spPr/>
      <dgm:t>
        <a:bodyPr/>
        <a:lstStyle/>
        <a:p>
          <a:endParaRPr lang="en-GB"/>
        </a:p>
      </dgm:t>
    </dgm:pt>
    <dgm:pt modelId="{3064A14A-A17C-48A7-93A9-877C6F13DEA4}" type="sibTrans" cxnId="{AE7A2261-96B4-4F35-87CF-A66252247BC8}">
      <dgm:prSet/>
      <dgm:spPr/>
      <dgm:t>
        <a:bodyPr/>
        <a:lstStyle/>
        <a:p>
          <a:endParaRPr lang="en-GB"/>
        </a:p>
      </dgm:t>
    </dgm:pt>
    <dgm:pt modelId="{ACB00C50-4446-421F-AAD8-8DB4093D5A50}">
      <dgm:prSet/>
      <dgm:spPr/>
      <dgm:t>
        <a:bodyPr/>
        <a:lstStyle/>
        <a:p>
          <a:r>
            <a:rPr lang="en-GB"/>
            <a:t>12</a:t>
          </a:r>
        </a:p>
      </dgm:t>
    </dgm:pt>
    <dgm:pt modelId="{742A8A49-EFC1-4723-9360-C80059BBB8A8}" type="parTrans" cxnId="{C46EE79E-D9F8-48CD-B187-16750C929F67}">
      <dgm:prSet/>
      <dgm:spPr/>
      <dgm:t>
        <a:bodyPr/>
        <a:lstStyle/>
        <a:p>
          <a:endParaRPr lang="en-GB"/>
        </a:p>
      </dgm:t>
    </dgm:pt>
    <dgm:pt modelId="{2CCC0664-908E-4148-AB52-BBC1CCD4B97B}" type="sibTrans" cxnId="{C46EE79E-D9F8-48CD-B187-16750C929F67}">
      <dgm:prSet/>
      <dgm:spPr/>
      <dgm:t>
        <a:bodyPr/>
        <a:lstStyle/>
        <a:p>
          <a:endParaRPr lang="en-GB"/>
        </a:p>
      </dgm:t>
    </dgm:pt>
    <dgm:pt modelId="{8BC8DE0B-EF48-4F9A-8BD4-3FAB0BC9AA19}" type="pres">
      <dgm:prSet presAssocID="{7742F2AF-C8F2-44BA-B48E-3B1D7D752970}" presName="Name0" presStyleCnt="0">
        <dgm:presLayoutVars>
          <dgm:dir/>
          <dgm:animLvl val="lvl"/>
          <dgm:resizeHandles val="exact"/>
        </dgm:presLayoutVars>
      </dgm:prSet>
      <dgm:spPr/>
    </dgm:pt>
    <dgm:pt modelId="{65C128AE-2E97-4410-8F03-5BA0A7497B20}" type="pres">
      <dgm:prSet presAssocID="{ACB00C50-4446-421F-AAD8-8DB4093D5A50}" presName="parTxOnly" presStyleLbl="node1" presStyleIdx="0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B69010-44EC-460D-81A9-3A2FCE42A269}" type="pres">
      <dgm:prSet presAssocID="{2CCC0664-908E-4148-AB52-BBC1CCD4B97B}" presName="parTxOnlySpace" presStyleCnt="0"/>
      <dgm:spPr/>
    </dgm:pt>
    <dgm:pt modelId="{D63D484B-94B8-4997-8E3C-B634528623B7}" type="pres">
      <dgm:prSet presAssocID="{BDEA7C71-1A64-45B4-9605-C4E8E88EFC23}" presName="parTxOnly" presStyleLbl="node1" presStyleIdx="1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DE195D-460A-47FC-9C61-53062ACFE4BF}" type="pres">
      <dgm:prSet presAssocID="{A1EB99A9-B7AD-4089-8063-3B4C1BE19E8D}" presName="parTxOnlySpace" presStyleCnt="0"/>
      <dgm:spPr/>
    </dgm:pt>
    <dgm:pt modelId="{3BBF2333-2494-4F16-8697-A30234C27CD5}" type="pres">
      <dgm:prSet presAssocID="{75E48CAF-3EB1-445E-9C19-9675F94A61F2}" presName="parTxOnly" presStyleLbl="node1" presStyleIdx="2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1E0015-5BAD-490F-91CC-1A6DC40BFD1C}" type="pres">
      <dgm:prSet presAssocID="{4320484B-6B7A-46D2-BB20-B2932E83EF5F}" presName="parTxOnlySpace" presStyleCnt="0"/>
      <dgm:spPr/>
    </dgm:pt>
    <dgm:pt modelId="{9F08FE2D-3CBB-48D7-8EBC-10DEF143E19F}" type="pres">
      <dgm:prSet presAssocID="{723D839B-5487-443F-B7D0-2D293603A173}" presName="parTxOnly" presStyleLbl="node1" presStyleIdx="3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AA71A8-551D-4A2E-A93F-EF4063F6D5FB}" type="pres">
      <dgm:prSet presAssocID="{58AB8F33-5D91-4D8F-8A7D-9DEA48766846}" presName="parTxOnlySpace" presStyleCnt="0"/>
      <dgm:spPr/>
    </dgm:pt>
    <dgm:pt modelId="{4C213566-5F63-4EF0-BA4E-2EE8E7B8151A}" type="pres">
      <dgm:prSet presAssocID="{5F6DD467-A145-4B3D-A159-1478B8AB418E}" presName="parTxOnly" presStyleLbl="node1" presStyleIdx="4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F0D135C-369B-45F9-A7A4-26F54351FB06}" type="pres">
      <dgm:prSet presAssocID="{F8BB4377-990D-424B-8577-96B07956039C}" presName="parTxOnlySpace" presStyleCnt="0"/>
      <dgm:spPr/>
    </dgm:pt>
    <dgm:pt modelId="{1F3301B4-EE33-4167-B21B-E86C3AB9C25E}" type="pres">
      <dgm:prSet presAssocID="{E20B5CD6-B330-4E4F-984F-AD7DFD297A9C}" presName="parTxOnly" presStyleLbl="node1" presStyleIdx="5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F083E18-C895-47C7-8E2F-CCF74F4358E2}" type="pres">
      <dgm:prSet presAssocID="{58A3420B-B6AC-4DCB-B649-8E8CAA0BC673}" presName="parTxOnlySpace" presStyleCnt="0"/>
      <dgm:spPr/>
    </dgm:pt>
    <dgm:pt modelId="{D16EE066-843F-4AF3-A953-C475DD005BB6}" type="pres">
      <dgm:prSet presAssocID="{60A95498-C281-4BA5-8A93-CC7ED7D60962}" presName="parTxOnly" presStyleLbl="node1" presStyleIdx="6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62896A-85E2-43CA-A73A-BBD0730DD5E0}" type="pres">
      <dgm:prSet presAssocID="{E1773FC7-A724-4F4F-81E7-800D37CB7EE4}" presName="parTxOnlySpace" presStyleCnt="0"/>
      <dgm:spPr/>
    </dgm:pt>
    <dgm:pt modelId="{8AA10E5C-50DC-44DB-8167-51B7298A18CB}" type="pres">
      <dgm:prSet presAssocID="{F78CCF7A-7A8D-4733-877C-046B04B37021}" presName="parTxOnly" presStyleLbl="node1" presStyleIdx="7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65E00F8-8A42-444E-9933-39CB2EA7E4D7}" type="pres">
      <dgm:prSet presAssocID="{AC47FDDB-4E15-4223-B3E6-537425C1CC44}" presName="parTxOnlySpace" presStyleCnt="0"/>
      <dgm:spPr/>
    </dgm:pt>
    <dgm:pt modelId="{5F369392-FA0E-44C2-9CB7-CE14A8F2EA72}" type="pres">
      <dgm:prSet presAssocID="{BAB0B361-9D55-482D-ADDA-51DFEF226683}" presName="parTxOnly" presStyleLbl="node1" presStyleIdx="8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C1C601-B60A-46B7-AAA0-2D058965319F}" type="pres">
      <dgm:prSet presAssocID="{EE5ED658-87E7-4D6F-B5E4-E59D59863615}" presName="parTxOnlySpace" presStyleCnt="0"/>
      <dgm:spPr/>
    </dgm:pt>
    <dgm:pt modelId="{337F5BCB-EB1F-4E7C-9BEE-6BA3B697A34E}" type="pres">
      <dgm:prSet presAssocID="{6AF1EF98-4378-4C17-94FB-6382ABD8C62C}" presName="parTxOnly" presStyleLbl="node1" presStyleIdx="9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7FF3F2-D476-4CB5-851A-28159D80C012}" type="pres">
      <dgm:prSet presAssocID="{0CE3DD30-4327-4CED-BBD3-7506BE1467BB}" presName="parTxOnlySpace" presStyleCnt="0"/>
      <dgm:spPr/>
    </dgm:pt>
    <dgm:pt modelId="{83090B0C-DA22-4417-B3B0-71C49AEAE0FA}" type="pres">
      <dgm:prSet presAssocID="{7A568003-3EEB-4954-912D-B3442E601A45}" presName="parTxOnly" presStyleLbl="node1" presStyleIdx="10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0A9E29-ABB7-4B4F-9288-770DD79A23B1}" type="pres">
      <dgm:prSet presAssocID="{E9108A1B-1E83-4BDB-8935-F89E252FB1E8}" presName="parTxOnlySpace" presStyleCnt="0"/>
      <dgm:spPr/>
    </dgm:pt>
    <dgm:pt modelId="{602A6D15-CEFD-4B17-84DC-D1424584C79C}" type="pres">
      <dgm:prSet presAssocID="{5CD11410-5EE9-4423-9939-3DAABE3D2632}" presName="parTxOnly" presStyleLbl="node1" presStyleIdx="11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E5F5308-0392-429A-9259-4531B995530E}" type="pres">
      <dgm:prSet presAssocID="{79FF3387-7EB1-4A29-BDE2-FDA5E79EDAAC}" presName="parTxOnlySpace" presStyleCnt="0"/>
      <dgm:spPr/>
    </dgm:pt>
    <dgm:pt modelId="{0AF87040-BF4B-4970-BEC2-1D42475766F2}" type="pres">
      <dgm:prSet presAssocID="{72C49F5D-0736-40B2-9FC1-790762B33B79}" presName="parTxOnly" presStyleLbl="node1" presStyleIdx="12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47385B-7505-4AD3-A351-1FFE02D5E09C}" type="pres">
      <dgm:prSet presAssocID="{832A046D-7E79-44BB-99D1-94AB4FBC30A1}" presName="parTxOnlySpace" presStyleCnt="0"/>
      <dgm:spPr/>
    </dgm:pt>
    <dgm:pt modelId="{ACCC1E45-237F-4C00-A1DA-19EAB9DFF79C}" type="pres">
      <dgm:prSet presAssocID="{92A6DE13-2CA0-4D21-B692-FF700723C5C7}" presName="parTxOnly" presStyleLbl="node1" presStyleIdx="13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CE988F-D2E4-43F9-8CE6-439762A34ECD}" type="pres">
      <dgm:prSet presAssocID="{00683A8C-78B8-40C7-BA55-6AAB02B05CCE}" presName="parTxOnlySpace" presStyleCnt="0"/>
      <dgm:spPr/>
    </dgm:pt>
    <dgm:pt modelId="{A929AF71-7527-4FFF-88BB-48A1A4374572}" type="pres">
      <dgm:prSet presAssocID="{167BE4D7-147B-40BE-B9F9-3395CB9FABD6}" presName="parTxOnly" presStyleLbl="node1" presStyleIdx="14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9FC3CE-531D-4A4B-9763-A09320A73278}" type="pres">
      <dgm:prSet presAssocID="{8258D7B8-281A-4A25-A86A-4A77AD597E3A}" presName="parTxOnlySpace" presStyleCnt="0"/>
      <dgm:spPr/>
    </dgm:pt>
    <dgm:pt modelId="{D259B530-54CA-4379-BAC4-20ECF306A3C1}" type="pres">
      <dgm:prSet presAssocID="{BC8B0E4E-4BA9-43F7-A735-8441A7A46F4E}" presName="parTxOnly" presStyleLbl="node1" presStyleIdx="15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8BB57D-D256-4E45-9CB6-EB64DE9C7F9C}" type="pres">
      <dgm:prSet presAssocID="{C7CCA80F-653C-40D2-82FE-2859B50158D7}" presName="parTxOnlySpace" presStyleCnt="0"/>
      <dgm:spPr/>
    </dgm:pt>
    <dgm:pt modelId="{C83272CA-DC65-4B45-8E93-6C1071D4C9F8}" type="pres">
      <dgm:prSet presAssocID="{AF2871A3-5F8A-455E-B26C-87BE041FC0A9}" presName="parTxOnly" presStyleLbl="node1" presStyleIdx="16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C6ADFF-7516-4518-BCAE-630F35650C2A}" type="pres">
      <dgm:prSet presAssocID="{59A1D238-8EF2-43E6-8DCE-52429FE8B49C}" presName="parTxOnlySpace" presStyleCnt="0"/>
      <dgm:spPr/>
    </dgm:pt>
    <dgm:pt modelId="{E400F042-AF39-4C12-AE8B-B17AC46C6951}" type="pres">
      <dgm:prSet presAssocID="{FFA539E1-8B24-4E82-AF38-1D52A642487A}" presName="parTxOnly" presStyleLbl="node1" presStyleIdx="17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85FF21-01AE-4A69-A1DC-D6717DBE2548}" type="pres">
      <dgm:prSet presAssocID="{64C7CCC8-39B4-41EF-9E51-09710D48A247}" presName="parTxOnlySpace" presStyleCnt="0"/>
      <dgm:spPr/>
    </dgm:pt>
    <dgm:pt modelId="{1485EE2C-BADB-49C8-BC19-EBE1D9C173BE}" type="pres">
      <dgm:prSet presAssocID="{D5780052-D623-47E7-A89D-150EB2A50A0C}" presName="parTxOnly" presStyleLbl="node1" presStyleIdx="18" presStyleCnt="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DC1B271-0938-473D-BC02-4624D0A8B802}" type="presOf" srcId="{BAB0B361-9D55-482D-ADDA-51DFEF226683}" destId="{5F369392-FA0E-44C2-9CB7-CE14A8F2EA72}" srcOrd="0" destOrd="0" presId="urn:microsoft.com/office/officeart/2005/8/layout/chevron1"/>
    <dgm:cxn modelId="{2254B941-6B6B-4544-B381-B986D4B038DE}" type="presOf" srcId="{723D839B-5487-443F-B7D0-2D293603A173}" destId="{9F08FE2D-3CBB-48D7-8EBC-10DEF143E19F}" srcOrd="0" destOrd="0" presId="urn:microsoft.com/office/officeart/2005/8/layout/chevron1"/>
    <dgm:cxn modelId="{34923561-F405-454E-BA20-F5048469D42D}" type="presOf" srcId="{60A95498-C281-4BA5-8A93-CC7ED7D60962}" destId="{D16EE066-843F-4AF3-A953-C475DD005BB6}" srcOrd="0" destOrd="0" presId="urn:microsoft.com/office/officeart/2005/8/layout/chevron1"/>
    <dgm:cxn modelId="{227F3CC3-AEE8-4F16-9157-6A94A471207E}" type="presOf" srcId="{5CD11410-5EE9-4423-9939-3DAABE3D2632}" destId="{602A6D15-CEFD-4B17-84DC-D1424584C79C}" srcOrd="0" destOrd="0" presId="urn:microsoft.com/office/officeart/2005/8/layout/chevron1"/>
    <dgm:cxn modelId="{85C71242-52B7-4ED0-9E33-65B30D915C1A}" type="presOf" srcId="{ACB00C50-4446-421F-AAD8-8DB4093D5A50}" destId="{65C128AE-2E97-4410-8F03-5BA0A7497B20}" srcOrd="0" destOrd="0" presId="urn:microsoft.com/office/officeart/2005/8/layout/chevron1"/>
    <dgm:cxn modelId="{AE7A2261-96B4-4F35-87CF-A66252247BC8}" srcId="{7742F2AF-C8F2-44BA-B48E-3B1D7D752970}" destId="{D5780052-D623-47E7-A89D-150EB2A50A0C}" srcOrd="18" destOrd="0" parTransId="{93CB0151-FB56-4A1A-A3A7-A3B7186D774A}" sibTransId="{3064A14A-A17C-48A7-93A9-877C6F13DEA4}"/>
    <dgm:cxn modelId="{A078D242-0492-4CE9-B31C-99A0BB50F619}" type="presOf" srcId="{D5780052-D623-47E7-A89D-150EB2A50A0C}" destId="{1485EE2C-BADB-49C8-BC19-EBE1D9C173BE}" srcOrd="0" destOrd="0" presId="urn:microsoft.com/office/officeart/2005/8/layout/chevron1"/>
    <dgm:cxn modelId="{C46EE79E-D9F8-48CD-B187-16750C929F67}" srcId="{7742F2AF-C8F2-44BA-B48E-3B1D7D752970}" destId="{ACB00C50-4446-421F-AAD8-8DB4093D5A50}" srcOrd="0" destOrd="0" parTransId="{742A8A49-EFC1-4723-9360-C80059BBB8A8}" sibTransId="{2CCC0664-908E-4148-AB52-BBC1CCD4B97B}"/>
    <dgm:cxn modelId="{6087A6D3-DC78-4C24-B297-ED8B3F5A1500}" type="presOf" srcId="{7742F2AF-C8F2-44BA-B48E-3B1D7D752970}" destId="{8BC8DE0B-EF48-4F9A-8BD4-3FAB0BC9AA19}" srcOrd="0" destOrd="0" presId="urn:microsoft.com/office/officeart/2005/8/layout/chevron1"/>
    <dgm:cxn modelId="{5FC2139A-904E-4BFD-AF02-4C80618931B4}" type="presOf" srcId="{6AF1EF98-4378-4C17-94FB-6382ABD8C62C}" destId="{337F5BCB-EB1F-4E7C-9BEE-6BA3B697A34E}" srcOrd="0" destOrd="0" presId="urn:microsoft.com/office/officeart/2005/8/layout/chevron1"/>
    <dgm:cxn modelId="{1F7E0661-D4BA-43C5-B88A-2B2A49670F80}" srcId="{7742F2AF-C8F2-44BA-B48E-3B1D7D752970}" destId="{BAB0B361-9D55-482D-ADDA-51DFEF226683}" srcOrd="8" destOrd="0" parTransId="{2A82AF2E-C321-4298-AB29-4E2EC933B40F}" sibTransId="{EE5ED658-87E7-4D6F-B5E4-E59D59863615}"/>
    <dgm:cxn modelId="{70687264-2DA9-4111-A55F-529FD1D5296A}" srcId="{7742F2AF-C8F2-44BA-B48E-3B1D7D752970}" destId="{7A568003-3EEB-4954-912D-B3442E601A45}" srcOrd="10" destOrd="0" parTransId="{11774D1F-99FA-4ED9-8ADC-32075A25FC12}" sibTransId="{E9108A1B-1E83-4BDB-8935-F89E252FB1E8}"/>
    <dgm:cxn modelId="{8CB6D1EE-EC9A-4037-A99B-ED356AAD2C61}" type="presOf" srcId="{92A6DE13-2CA0-4D21-B692-FF700723C5C7}" destId="{ACCC1E45-237F-4C00-A1DA-19EAB9DFF79C}" srcOrd="0" destOrd="0" presId="urn:microsoft.com/office/officeart/2005/8/layout/chevron1"/>
    <dgm:cxn modelId="{6EC7DB29-8D60-4E2F-A395-D1A8744328A3}" srcId="{7742F2AF-C8F2-44BA-B48E-3B1D7D752970}" destId="{BC8B0E4E-4BA9-43F7-A735-8441A7A46F4E}" srcOrd="15" destOrd="0" parTransId="{D091273B-F8D4-4AC0-A4C7-53CEC437DAEB}" sibTransId="{C7CCA80F-653C-40D2-82FE-2859B50158D7}"/>
    <dgm:cxn modelId="{CCC18456-54BE-4ACD-8D3A-763EC7A67772}" type="presOf" srcId="{5F6DD467-A145-4B3D-A159-1478B8AB418E}" destId="{4C213566-5F63-4EF0-BA4E-2EE8E7B8151A}" srcOrd="0" destOrd="0" presId="urn:microsoft.com/office/officeart/2005/8/layout/chevron1"/>
    <dgm:cxn modelId="{0E8C2716-06FF-4CE5-BFAA-649F8AF0E0BC}" type="presOf" srcId="{F78CCF7A-7A8D-4733-877C-046B04B37021}" destId="{8AA10E5C-50DC-44DB-8167-51B7298A18CB}" srcOrd="0" destOrd="0" presId="urn:microsoft.com/office/officeart/2005/8/layout/chevron1"/>
    <dgm:cxn modelId="{8C0ACED8-4ABD-410E-9667-C2177F9B5FD3}" srcId="{7742F2AF-C8F2-44BA-B48E-3B1D7D752970}" destId="{5F6DD467-A145-4B3D-A159-1478B8AB418E}" srcOrd="4" destOrd="0" parTransId="{BBBDD641-6CA8-4942-8465-51E4F57D840F}" sibTransId="{F8BB4377-990D-424B-8577-96B07956039C}"/>
    <dgm:cxn modelId="{E2876D08-7499-4E1E-AC9F-1765095BFE52}" srcId="{7742F2AF-C8F2-44BA-B48E-3B1D7D752970}" destId="{72C49F5D-0736-40B2-9FC1-790762B33B79}" srcOrd="12" destOrd="0" parTransId="{7CCCAC01-01D3-460C-A974-817C3028B7C1}" sibTransId="{832A046D-7E79-44BB-99D1-94AB4FBC30A1}"/>
    <dgm:cxn modelId="{C9668214-DFED-4EAD-8A40-D6A58CA68819}" srcId="{7742F2AF-C8F2-44BA-B48E-3B1D7D752970}" destId="{75E48CAF-3EB1-445E-9C19-9675F94A61F2}" srcOrd="2" destOrd="0" parTransId="{0116FA3C-7643-4238-803B-03CFA39AA987}" sibTransId="{4320484B-6B7A-46D2-BB20-B2932E83EF5F}"/>
    <dgm:cxn modelId="{11D3B63D-2E86-42A8-9F3F-3C9220F805E7}" srcId="{7742F2AF-C8F2-44BA-B48E-3B1D7D752970}" destId="{92A6DE13-2CA0-4D21-B692-FF700723C5C7}" srcOrd="13" destOrd="0" parTransId="{F1ADF804-0CBC-473A-B45A-45FD45BBF5C5}" sibTransId="{00683A8C-78B8-40C7-BA55-6AAB02B05CCE}"/>
    <dgm:cxn modelId="{3D55E94A-F791-40FB-9056-58A191C9CF36}" srcId="{7742F2AF-C8F2-44BA-B48E-3B1D7D752970}" destId="{723D839B-5487-443F-B7D0-2D293603A173}" srcOrd="3" destOrd="0" parTransId="{AD45BB63-8D3D-4459-9D26-ECFC39D5AE1F}" sibTransId="{58AB8F33-5D91-4D8F-8A7D-9DEA48766846}"/>
    <dgm:cxn modelId="{2440CBD3-FB38-4DAD-8B25-84B2DC90230F}" type="presOf" srcId="{167BE4D7-147B-40BE-B9F9-3395CB9FABD6}" destId="{A929AF71-7527-4FFF-88BB-48A1A4374572}" srcOrd="0" destOrd="0" presId="urn:microsoft.com/office/officeart/2005/8/layout/chevron1"/>
    <dgm:cxn modelId="{0B909B22-E1FD-431E-B856-F450D8DA3CB9}" type="presOf" srcId="{72C49F5D-0736-40B2-9FC1-790762B33B79}" destId="{0AF87040-BF4B-4970-BEC2-1D42475766F2}" srcOrd="0" destOrd="0" presId="urn:microsoft.com/office/officeart/2005/8/layout/chevron1"/>
    <dgm:cxn modelId="{EB0B73A9-16F3-4139-A18F-F02E52FBF369}" type="presOf" srcId="{AF2871A3-5F8A-455E-B26C-87BE041FC0A9}" destId="{C83272CA-DC65-4B45-8E93-6C1071D4C9F8}" srcOrd="0" destOrd="0" presId="urn:microsoft.com/office/officeart/2005/8/layout/chevron1"/>
    <dgm:cxn modelId="{7B9822CE-9219-4E0C-BD94-331C0EE4F91A}" srcId="{7742F2AF-C8F2-44BA-B48E-3B1D7D752970}" destId="{AF2871A3-5F8A-455E-B26C-87BE041FC0A9}" srcOrd="16" destOrd="0" parTransId="{F644853D-74F4-4F56-8713-56C61FE79F34}" sibTransId="{59A1D238-8EF2-43E6-8DCE-52429FE8B49C}"/>
    <dgm:cxn modelId="{0607DDE3-CB1A-463E-8C46-00BA4A0E9A84}" srcId="{7742F2AF-C8F2-44BA-B48E-3B1D7D752970}" destId="{E20B5CD6-B330-4E4F-984F-AD7DFD297A9C}" srcOrd="5" destOrd="0" parTransId="{9CD3EF2F-2C7D-46D5-A629-81D29BF56DD8}" sibTransId="{58A3420B-B6AC-4DCB-B649-8E8CAA0BC673}"/>
    <dgm:cxn modelId="{8B1282C1-B7D4-4C65-B40B-393539365789}" type="presOf" srcId="{E20B5CD6-B330-4E4F-984F-AD7DFD297A9C}" destId="{1F3301B4-EE33-4167-B21B-E86C3AB9C25E}" srcOrd="0" destOrd="0" presId="urn:microsoft.com/office/officeart/2005/8/layout/chevron1"/>
    <dgm:cxn modelId="{579C5E8C-C59C-4084-80A7-9DB0996BBEE3}" type="presOf" srcId="{BC8B0E4E-4BA9-43F7-A735-8441A7A46F4E}" destId="{D259B530-54CA-4379-BAC4-20ECF306A3C1}" srcOrd="0" destOrd="0" presId="urn:microsoft.com/office/officeart/2005/8/layout/chevron1"/>
    <dgm:cxn modelId="{D9AEA5EF-6B6D-47F9-9934-CBF8B053EBAB}" type="presOf" srcId="{75E48CAF-3EB1-445E-9C19-9675F94A61F2}" destId="{3BBF2333-2494-4F16-8697-A30234C27CD5}" srcOrd="0" destOrd="0" presId="urn:microsoft.com/office/officeart/2005/8/layout/chevron1"/>
    <dgm:cxn modelId="{D8551101-972B-488F-9BD7-B10974E1B48E}" srcId="{7742F2AF-C8F2-44BA-B48E-3B1D7D752970}" destId="{6AF1EF98-4378-4C17-94FB-6382ABD8C62C}" srcOrd="9" destOrd="0" parTransId="{9776A4C3-3545-43CE-B5AE-3811FF5EF322}" sibTransId="{0CE3DD30-4327-4CED-BBD3-7506BE1467BB}"/>
    <dgm:cxn modelId="{C7E3B906-7982-4C1D-9E5B-5B00A03F2897}" type="presOf" srcId="{7A568003-3EEB-4954-912D-B3442E601A45}" destId="{83090B0C-DA22-4417-B3B0-71C49AEAE0FA}" srcOrd="0" destOrd="0" presId="urn:microsoft.com/office/officeart/2005/8/layout/chevron1"/>
    <dgm:cxn modelId="{DF45474E-1E34-4E98-AD5C-B59EA288F4A6}" type="presOf" srcId="{FFA539E1-8B24-4E82-AF38-1D52A642487A}" destId="{E400F042-AF39-4C12-AE8B-B17AC46C6951}" srcOrd="0" destOrd="0" presId="urn:microsoft.com/office/officeart/2005/8/layout/chevron1"/>
    <dgm:cxn modelId="{E3B7BED8-F94E-4216-B698-8B578678B26B}" srcId="{7742F2AF-C8F2-44BA-B48E-3B1D7D752970}" destId="{FFA539E1-8B24-4E82-AF38-1D52A642487A}" srcOrd="17" destOrd="0" parTransId="{C2839650-8CEB-4042-AB7D-37D1623363F0}" sibTransId="{64C7CCC8-39B4-41EF-9E51-09710D48A247}"/>
    <dgm:cxn modelId="{FCC09108-3B93-43F7-94B6-8EE4573B3AF6}" srcId="{7742F2AF-C8F2-44BA-B48E-3B1D7D752970}" destId="{BDEA7C71-1A64-45B4-9605-C4E8E88EFC23}" srcOrd="1" destOrd="0" parTransId="{DC09CD61-A077-4A61-94BE-AE31E1A5A8F3}" sibTransId="{A1EB99A9-B7AD-4089-8063-3B4C1BE19E8D}"/>
    <dgm:cxn modelId="{B3AEBBFD-A3A5-4D76-A6A6-FEC3F9A84769}" srcId="{7742F2AF-C8F2-44BA-B48E-3B1D7D752970}" destId="{5CD11410-5EE9-4423-9939-3DAABE3D2632}" srcOrd="11" destOrd="0" parTransId="{F277104B-A8ED-4679-9DC6-BABC22CDE6CD}" sibTransId="{79FF3387-7EB1-4A29-BDE2-FDA5E79EDAAC}"/>
    <dgm:cxn modelId="{C23EA876-63A9-465B-B647-800AD980AE50}" type="presOf" srcId="{BDEA7C71-1A64-45B4-9605-C4E8E88EFC23}" destId="{D63D484B-94B8-4997-8E3C-B634528623B7}" srcOrd="0" destOrd="0" presId="urn:microsoft.com/office/officeart/2005/8/layout/chevron1"/>
    <dgm:cxn modelId="{CE17F4F6-033F-4473-82FE-88B698515F85}" srcId="{7742F2AF-C8F2-44BA-B48E-3B1D7D752970}" destId="{167BE4D7-147B-40BE-B9F9-3395CB9FABD6}" srcOrd="14" destOrd="0" parTransId="{915F1699-5290-4A8A-8FA7-A1924A1484A5}" sibTransId="{8258D7B8-281A-4A25-A86A-4A77AD597E3A}"/>
    <dgm:cxn modelId="{528C4E42-A7A7-44C6-80D1-77D31FD92BCC}" srcId="{7742F2AF-C8F2-44BA-B48E-3B1D7D752970}" destId="{60A95498-C281-4BA5-8A93-CC7ED7D60962}" srcOrd="6" destOrd="0" parTransId="{5F1EDC36-B751-4F98-916C-BBA288051320}" sibTransId="{E1773FC7-A724-4F4F-81E7-800D37CB7EE4}"/>
    <dgm:cxn modelId="{B28D3D8E-D41F-4338-82A5-5890F3E2A246}" srcId="{7742F2AF-C8F2-44BA-B48E-3B1D7D752970}" destId="{F78CCF7A-7A8D-4733-877C-046B04B37021}" srcOrd="7" destOrd="0" parTransId="{E814D1A7-5949-4B28-88A6-68D3CD686B34}" sibTransId="{AC47FDDB-4E15-4223-B3E6-537425C1CC44}"/>
    <dgm:cxn modelId="{4FE42783-D51D-4BA0-83F1-E908DCE4B845}" type="presParOf" srcId="{8BC8DE0B-EF48-4F9A-8BD4-3FAB0BC9AA19}" destId="{65C128AE-2E97-4410-8F03-5BA0A7497B20}" srcOrd="0" destOrd="0" presId="urn:microsoft.com/office/officeart/2005/8/layout/chevron1"/>
    <dgm:cxn modelId="{0EBB11EB-BE35-4515-AAB7-5C661FC3B134}" type="presParOf" srcId="{8BC8DE0B-EF48-4F9A-8BD4-3FAB0BC9AA19}" destId="{5CB69010-44EC-460D-81A9-3A2FCE42A269}" srcOrd="1" destOrd="0" presId="urn:microsoft.com/office/officeart/2005/8/layout/chevron1"/>
    <dgm:cxn modelId="{7270E189-047C-4200-9975-00B25D5BA88B}" type="presParOf" srcId="{8BC8DE0B-EF48-4F9A-8BD4-3FAB0BC9AA19}" destId="{D63D484B-94B8-4997-8E3C-B634528623B7}" srcOrd="2" destOrd="0" presId="urn:microsoft.com/office/officeart/2005/8/layout/chevron1"/>
    <dgm:cxn modelId="{2D42539C-3C11-48BE-BB26-6B85AF97699B}" type="presParOf" srcId="{8BC8DE0B-EF48-4F9A-8BD4-3FAB0BC9AA19}" destId="{CADE195D-460A-47FC-9C61-53062ACFE4BF}" srcOrd="3" destOrd="0" presId="urn:microsoft.com/office/officeart/2005/8/layout/chevron1"/>
    <dgm:cxn modelId="{7908AA55-543B-4383-BEF9-F93320F419B6}" type="presParOf" srcId="{8BC8DE0B-EF48-4F9A-8BD4-3FAB0BC9AA19}" destId="{3BBF2333-2494-4F16-8697-A30234C27CD5}" srcOrd="4" destOrd="0" presId="urn:microsoft.com/office/officeart/2005/8/layout/chevron1"/>
    <dgm:cxn modelId="{AA1B0CA7-781B-4CFF-B176-8907194939AC}" type="presParOf" srcId="{8BC8DE0B-EF48-4F9A-8BD4-3FAB0BC9AA19}" destId="{591E0015-5BAD-490F-91CC-1A6DC40BFD1C}" srcOrd="5" destOrd="0" presId="urn:microsoft.com/office/officeart/2005/8/layout/chevron1"/>
    <dgm:cxn modelId="{1C2A547F-9BDA-47AF-94F8-207C3C49AADF}" type="presParOf" srcId="{8BC8DE0B-EF48-4F9A-8BD4-3FAB0BC9AA19}" destId="{9F08FE2D-3CBB-48D7-8EBC-10DEF143E19F}" srcOrd="6" destOrd="0" presId="urn:microsoft.com/office/officeart/2005/8/layout/chevron1"/>
    <dgm:cxn modelId="{092AE213-AA98-41F6-951C-05BA3CE7A32D}" type="presParOf" srcId="{8BC8DE0B-EF48-4F9A-8BD4-3FAB0BC9AA19}" destId="{CFAA71A8-551D-4A2E-A93F-EF4063F6D5FB}" srcOrd="7" destOrd="0" presId="urn:microsoft.com/office/officeart/2005/8/layout/chevron1"/>
    <dgm:cxn modelId="{77106880-94C6-46FD-8E4B-7D39A35A71A3}" type="presParOf" srcId="{8BC8DE0B-EF48-4F9A-8BD4-3FAB0BC9AA19}" destId="{4C213566-5F63-4EF0-BA4E-2EE8E7B8151A}" srcOrd="8" destOrd="0" presId="urn:microsoft.com/office/officeart/2005/8/layout/chevron1"/>
    <dgm:cxn modelId="{2CEB89DD-70B5-456D-8B9A-87A6925BFC5A}" type="presParOf" srcId="{8BC8DE0B-EF48-4F9A-8BD4-3FAB0BC9AA19}" destId="{5F0D135C-369B-45F9-A7A4-26F54351FB06}" srcOrd="9" destOrd="0" presId="urn:microsoft.com/office/officeart/2005/8/layout/chevron1"/>
    <dgm:cxn modelId="{A74F6A75-48E9-49BC-86F0-08F589DFDEFB}" type="presParOf" srcId="{8BC8DE0B-EF48-4F9A-8BD4-3FAB0BC9AA19}" destId="{1F3301B4-EE33-4167-B21B-E86C3AB9C25E}" srcOrd="10" destOrd="0" presId="urn:microsoft.com/office/officeart/2005/8/layout/chevron1"/>
    <dgm:cxn modelId="{BB1AAE3C-505A-464D-A9ED-2CB82F7B5815}" type="presParOf" srcId="{8BC8DE0B-EF48-4F9A-8BD4-3FAB0BC9AA19}" destId="{5F083E18-C895-47C7-8E2F-CCF74F4358E2}" srcOrd="11" destOrd="0" presId="urn:microsoft.com/office/officeart/2005/8/layout/chevron1"/>
    <dgm:cxn modelId="{57F43293-7A44-48F9-8A5F-291F9FE7EE0F}" type="presParOf" srcId="{8BC8DE0B-EF48-4F9A-8BD4-3FAB0BC9AA19}" destId="{D16EE066-843F-4AF3-A953-C475DD005BB6}" srcOrd="12" destOrd="0" presId="urn:microsoft.com/office/officeart/2005/8/layout/chevron1"/>
    <dgm:cxn modelId="{1A0C559D-0C0D-4500-A2A3-534E4D3805F6}" type="presParOf" srcId="{8BC8DE0B-EF48-4F9A-8BD4-3FAB0BC9AA19}" destId="{6662896A-85E2-43CA-A73A-BBD0730DD5E0}" srcOrd="13" destOrd="0" presId="urn:microsoft.com/office/officeart/2005/8/layout/chevron1"/>
    <dgm:cxn modelId="{537A1D83-E76C-46EF-BF9F-CEC1D02F47E6}" type="presParOf" srcId="{8BC8DE0B-EF48-4F9A-8BD4-3FAB0BC9AA19}" destId="{8AA10E5C-50DC-44DB-8167-51B7298A18CB}" srcOrd="14" destOrd="0" presId="urn:microsoft.com/office/officeart/2005/8/layout/chevron1"/>
    <dgm:cxn modelId="{91CFEBA6-4653-467F-A7E1-EF063E87B509}" type="presParOf" srcId="{8BC8DE0B-EF48-4F9A-8BD4-3FAB0BC9AA19}" destId="{965E00F8-8A42-444E-9933-39CB2EA7E4D7}" srcOrd="15" destOrd="0" presId="urn:microsoft.com/office/officeart/2005/8/layout/chevron1"/>
    <dgm:cxn modelId="{7BBBAFC0-88FA-47E6-A2FD-B2BF2FF48C13}" type="presParOf" srcId="{8BC8DE0B-EF48-4F9A-8BD4-3FAB0BC9AA19}" destId="{5F369392-FA0E-44C2-9CB7-CE14A8F2EA72}" srcOrd="16" destOrd="0" presId="urn:microsoft.com/office/officeart/2005/8/layout/chevron1"/>
    <dgm:cxn modelId="{3F4D09C4-A1A6-4451-AD62-6929BA41954C}" type="presParOf" srcId="{8BC8DE0B-EF48-4F9A-8BD4-3FAB0BC9AA19}" destId="{33C1C601-B60A-46B7-AAA0-2D058965319F}" srcOrd="17" destOrd="0" presId="urn:microsoft.com/office/officeart/2005/8/layout/chevron1"/>
    <dgm:cxn modelId="{B051265F-DA82-4632-93B3-572512FE2760}" type="presParOf" srcId="{8BC8DE0B-EF48-4F9A-8BD4-3FAB0BC9AA19}" destId="{337F5BCB-EB1F-4E7C-9BEE-6BA3B697A34E}" srcOrd="18" destOrd="0" presId="urn:microsoft.com/office/officeart/2005/8/layout/chevron1"/>
    <dgm:cxn modelId="{5F4E2DF1-F52A-4475-89E5-6025CD35FAD3}" type="presParOf" srcId="{8BC8DE0B-EF48-4F9A-8BD4-3FAB0BC9AA19}" destId="{4D7FF3F2-D476-4CB5-851A-28159D80C012}" srcOrd="19" destOrd="0" presId="urn:microsoft.com/office/officeart/2005/8/layout/chevron1"/>
    <dgm:cxn modelId="{20EF5C6A-2F75-45AB-9F89-04051A4A5595}" type="presParOf" srcId="{8BC8DE0B-EF48-4F9A-8BD4-3FAB0BC9AA19}" destId="{83090B0C-DA22-4417-B3B0-71C49AEAE0FA}" srcOrd="20" destOrd="0" presId="urn:microsoft.com/office/officeart/2005/8/layout/chevron1"/>
    <dgm:cxn modelId="{29653F5D-2209-4E68-92BB-F26642FE865E}" type="presParOf" srcId="{8BC8DE0B-EF48-4F9A-8BD4-3FAB0BC9AA19}" destId="{8E0A9E29-ABB7-4B4F-9288-770DD79A23B1}" srcOrd="21" destOrd="0" presId="urn:microsoft.com/office/officeart/2005/8/layout/chevron1"/>
    <dgm:cxn modelId="{05DB7146-65CD-4C01-8F8E-B807397610C8}" type="presParOf" srcId="{8BC8DE0B-EF48-4F9A-8BD4-3FAB0BC9AA19}" destId="{602A6D15-CEFD-4B17-84DC-D1424584C79C}" srcOrd="22" destOrd="0" presId="urn:microsoft.com/office/officeart/2005/8/layout/chevron1"/>
    <dgm:cxn modelId="{135A8531-4C91-4CDD-8D2D-3DAAF2E31320}" type="presParOf" srcId="{8BC8DE0B-EF48-4F9A-8BD4-3FAB0BC9AA19}" destId="{2E5F5308-0392-429A-9259-4531B995530E}" srcOrd="23" destOrd="0" presId="urn:microsoft.com/office/officeart/2005/8/layout/chevron1"/>
    <dgm:cxn modelId="{18013D5D-3F29-4691-94A5-0E5FBF7FD3C1}" type="presParOf" srcId="{8BC8DE0B-EF48-4F9A-8BD4-3FAB0BC9AA19}" destId="{0AF87040-BF4B-4970-BEC2-1D42475766F2}" srcOrd="24" destOrd="0" presId="urn:microsoft.com/office/officeart/2005/8/layout/chevron1"/>
    <dgm:cxn modelId="{1B964785-0429-4828-9E2F-1E5CE98EF8CF}" type="presParOf" srcId="{8BC8DE0B-EF48-4F9A-8BD4-3FAB0BC9AA19}" destId="{C447385B-7505-4AD3-A351-1FFE02D5E09C}" srcOrd="25" destOrd="0" presId="urn:microsoft.com/office/officeart/2005/8/layout/chevron1"/>
    <dgm:cxn modelId="{95CF3EAC-1FFB-48DB-A2AA-6454638A58CF}" type="presParOf" srcId="{8BC8DE0B-EF48-4F9A-8BD4-3FAB0BC9AA19}" destId="{ACCC1E45-237F-4C00-A1DA-19EAB9DFF79C}" srcOrd="26" destOrd="0" presId="urn:microsoft.com/office/officeart/2005/8/layout/chevron1"/>
    <dgm:cxn modelId="{928E36E4-FC7B-49F8-8C2E-6D24DE0B485E}" type="presParOf" srcId="{8BC8DE0B-EF48-4F9A-8BD4-3FAB0BC9AA19}" destId="{92CE988F-D2E4-43F9-8CE6-439762A34ECD}" srcOrd="27" destOrd="0" presId="urn:microsoft.com/office/officeart/2005/8/layout/chevron1"/>
    <dgm:cxn modelId="{9392E2A9-9A96-4AD0-9659-22CCE8346D11}" type="presParOf" srcId="{8BC8DE0B-EF48-4F9A-8BD4-3FAB0BC9AA19}" destId="{A929AF71-7527-4FFF-88BB-48A1A4374572}" srcOrd="28" destOrd="0" presId="urn:microsoft.com/office/officeart/2005/8/layout/chevron1"/>
    <dgm:cxn modelId="{09F5A1F1-C782-442C-891C-C5A85AFD6D45}" type="presParOf" srcId="{8BC8DE0B-EF48-4F9A-8BD4-3FAB0BC9AA19}" destId="{E19FC3CE-531D-4A4B-9763-A09320A73278}" srcOrd="29" destOrd="0" presId="urn:microsoft.com/office/officeart/2005/8/layout/chevron1"/>
    <dgm:cxn modelId="{834F71BC-37B5-4431-803D-80021644AEC4}" type="presParOf" srcId="{8BC8DE0B-EF48-4F9A-8BD4-3FAB0BC9AA19}" destId="{D259B530-54CA-4379-BAC4-20ECF306A3C1}" srcOrd="30" destOrd="0" presId="urn:microsoft.com/office/officeart/2005/8/layout/chevron1"/>
    <dgm:cxn modelId="{BC1636C3-4072-4880-8E60-776BDDED8769}" type="presParOf" srcId="{8BC8DE0B-EF48-4F9A-8BD4-3FAB0BC9AA19}" destId="{7D8BB57D-D256-4E45-9CB6-EB64DE9C7F9C}" srcOrd="31" destOrd="0" presId="urn:microsoft.com/office/officeart/2005/8/layout/chevron1"/>
    <dgm:cxn modelId="{EEC083DF-9FBA-4B29-97C7-EA981414F469}" type="presParOf" srcId="{8BC8DE0B-EF48-4F9A-8BD4-3FAB0BC9AA19}" destId="{C83272CA-DC65-4B45-8E93-6C1071D4C9F8}" srcOrd="32" destOrd="0" presId="urn:microsoft.com/office/officeart/2005/8/layout/chevron1"/>
    <dgm:cxn modelId="{B4891A9B-DD57-42E9-B10A-B3274D7F64B7}" type="presParOf" srcId="{8BC8DE0B-EF48-4F9A-8BD4-3FAB0BC9AA19}" destId="{2CC6ADFF-7516-4518-BCAE-630F35650C2A}" srcOrd="33" destOrd="0" presId="urn:microsoft.com/office/officeart/2005/8/layout/chevron1"/>
    <dgm:cxn modelId="{B5E7DEE7-75F5-4E6E-BF73-565EBF5162F8}" type="presParOf" srcId="{8BC8DE0B-EF48-4F9A-8BD4-3FAB0BC9AA19}" destId="{E400F042-AF39-4C12-AE8B-B17AC46C6951}" srcOrd="34" destOrd="0" presId="urn:microsoft.com/office/officeart/2005/8/layout/chevron1"/>
    <dgm:cxn modelId="{CD673AC7-D400-4D82-A401-ABD032181F75}" type="presParOf" srcId="{8BC8DE0B-EF48-4F9A-8BD4-3FAB0BC9AA19}" destId="{5985FF21-01AE-4A69-A1DC-D6717DBE2548}" srcOrd="35" destOrd="0" presId="urn:microsoft.com/office/officeart/2005/8/layout/chevron1"/>
    <dgm:cxn modelId="{0339D957-723C-4E81-896E-DF6B239B4535}" type="presParOf" srcId="{8BC8DE0B-EF48-4F9A-8BD4-3FAB0BC9AA19}" destId="{1485EE2C-BADB-49C8-BC19-EBE1D9C173BE}" srcOrd="3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C128AE-2E97-4410-8F03-5BA0A7497B20}">
      <dsp:nvSpPr>
        <dsp:cNvPr id="0" name=""/>
        <dsp:cNvSpPr/>
      </dsp:nvSpPr>
      <dsp:spPr>
        <a:xfrm>
          <a:off x="2345" y="550980"/>
          <a:ext cx="465281" cy="1861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12</a:t>
          </a:r>
        </a:p>
      </dsp:txBody>
      <dsp:txXfrm>
        <a:off x="95401" y="550980"/>
        <a:ext cx="279169" cy="186112"/>
      </dsp:txXfrm>
    </dsp:sp>
    <dsp:sp modelId="{D63D484B-94B8-4997-8E3C-B634528623B7}">
      <dsp:nvSpPr>
        <dsp:cNvPr id="0" name=""/>
        <dsp:cNvSpPr/>
      </dsp:nvSpPr>
      <dsp:spPr>
        <a:xfrm>
          <a:off x="421098" y="550980"/>
          <a:ext cx="465281" cy="1861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13</a:t>
          </a:r>
        </a:p>
      </dsp:txBody>
      <dsp:txXfrm>
        <a:off x="514154" y="550980"/>
        <a:ext cx="279169" cy="186112"/>
      </dsp:txXfrm>
    </dsp:sp>
    <dsp:sp modelId="{3BBF2333-2494-4F16-8697-A30234C27CD5}">
      <dsp:nvSpPr>
        <dsp:cNvPr id="0" name=""/>
        <dsp:cNvSpPr/>
      </dsp:nvSpPr>
      <dsp:spPr>
        <a:xfrm>
          <a:off x="839851" y="550980"/>
          <a:ext cx="465281" cy="1861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14</a:t>
          </a:r>
        </a:p>
      </dsp:txBody>
      <dsp:txXfrm>
        <a:off x="932907" y="550980"/>
        <a:ext cx="279169" cy="186112"/>
      </dsp:txXfrm>
    </dsp:sp>
    <dsp:sp modelId="{9F08FE2D-3CBB-48D7-8EBC-10DEF143E19F}">
      <dsp:nvSpPr>
        <dsp:cNvPr id="0" name=""/>
        <dsp:cNvSpPr/>
      </dsp:nvSpPr>
      <dsp:spPr>
        <a:xfrm>
          <a:off x="1258604" y="550980"/>
          <a:ext cx="465281" cy="1861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15</a:t>
          </a:r>
        </a:p>
      </dsp:txBody>
      <dsp:txXfrm>
        <a:off x="1351660" y="550980"/>
        <a:ext cx="279169" cy="186112"/>
      </dsp:txXfrm>
    </dsp:sp>
    <dsp:sp modelId="{4C213566-5F63-4EF0-BA4E-2EE8E7B8151A}">
      <dsp:nvSpPr>
        <dsp:cNvPr id="0" name=""/>
        <dsp:cNvSpPr/>
      </dsp:nvSpPr>
      <dsp:spPr>
        <a:xfrm>
          <a:off x="1677357" y="550980"/>
          <a:ext cx="465281" cy="1861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16</a:t>
          </a:r>
        </a:p>
      </dsp:txBody>
      <dsp:txXfrm>
        <a:off x="1770413" y="550980"/>
        <a:ext cx="279169" cy="186112"/>
      </dsp:txXfrm>
    </dsp:sp>
    <dsp:sp modelId="{1F3301B4-EE33-4167-B21B-E86C3AB9C25E}">
      <dsp:nvSpPr>
        <dsp:cNvPr id="0" name=""/>
        <dsp:cNvSpPr/>
      </dsp:nvSpPr>
      <dsp:spPr>
        <a:xfrm>
          <a:off x="2096110" y="550980"/>
          <a:ext cx="465281" cy="1861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17</a:t>
          </a:r>
        </a:p>
      </dsp:txBody>
      <dsp:txXfrm>
        <a:off x="2189166" y="550980"/>
        <a:ext cx="279169" cy="186112"/>
      </dsp:txXfrm>
    </dsp:sp>
    <dsp:sp modelId="{D16EE066-843F-4AF3-A953-C475DD005BB6}">
      <dsp:nvSpPr>
        <dsp:cNvPr id="0" name=""/>
        <dsp:cNvSpPr/>
      </dsp:nvSpPr>
      <dsp:spPr>
        <a:xfrm>
          <a:off x="2514863" y="550980"/>
          <a:ext cx="465281" cy="1861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18</a:t>
          </a:r>
        </a:p>
      </dsp:txBody>
      <dsp:txXfrm>
        <a:off x="2607919" y="550980"/>
        <a:ext cx="279169" cy="186112"/>
      </dsp:txXfrm>
    </dsp:sp>
    <dsp:sp modelId="{8AA10E5C-50DC-44DB-8167-51B7298A18CB}">
      <dsp:nvSpPr>
        <dsp:cNvPr id="0" name=""/>
        <dsp:cNvSpPr/>
      </dsp:nvSpPr>
      <dsp:spPr>
        <a:xfrm>
          <a:off x="2933616" y="550980"/>
          <a:ext cx="465281" cy="1861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19</a:t>
          </a:r>
        </a:p>
      </dsp:txBody>
      <dsp:txXfrm>
        <a:off x="3026672" y="550980"/>
        <a:ext cx="279169" cy="186112"/>
      </dsp:txXfrm>
    </dsp:sp>
    <dsp:sp modelId="{5F369392-FA0E-44C2-9CB7-CE14A8F2EA72}">
      <dsp:nvSpPr>
        <dsp:cNvPr id="0" name=""/>
        <dsp:cNvSpPr/>
      </dsp:nvSpPr>
      <dsp:spPr>
        <a:xfrm>
          <a:off x="3352369" y="550980"/>
          <a:ext cx="465281" cy="1861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20</a:t>
          </a:r>
        </a:p>
      </dsp:txBody>
      <dsp:txXfrm>
        <a:off x="3445425" y="550980"/>
        <a:ext cx="279169" cy="186112"/>
      </dsp:txXfrm>
    </dsp:sp>
    <dsp:sp modelId="{337F5BCB-EB1F-4E7C-9BEE-6BA3B697A34E}">
      <dsp:nvSpPr>
        <dsp:cNvPr id="0" name=""/>
        <dsp:cNvSpPr/>
      </dsp:nvSpPr>
      <dsp:spPr>
        <a:xfrm>
          <a:off x="3771122" y="550980"/>
          <a:ext cx="465281" cy="1861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21</a:t>
          </a:r>
        </a:p>
      </dsp:txBody>
      <dsp:txXfrm>
        <a:off x="3864178" y="550980"/>
        <a:ext cx="279169" cy="186112"/>
      </dsp:txXfrm>
    </dsp:sp>
    <dsp:sp modelId="{83090B0C-DA22-4417-B3B0-71C49AEAE0FA}">
      <dsp:nvSpPr>
        <dsp:cNvPr id="0" name=""/>
        <dsp:cNvSpPr/>
      </dsp:nvSpPr>
      <dsp:spPr>
        <a:xfrm>
          <a:off x="4189875" y="550980"/>
          <a:ext cx="465281" cy="1861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22</a:t>
          </a:r>
        </a:p>
      </dsp:txBody>
      <dsp:txXfrm>
        <a:off x="4282931" y="550980"/>
        <a:ext cx="279169" cy="186112"/>
      </dsp:txXfrm>
    </dsp:sp>
    <dsp:sp modelId="{602A6D15-CEFD-4B17-84DC-D1424584C79C}">
      <dsp:nvSpPr>
        <dsp:cNvPr id="0" name=""/>
        <dsp:cNvSpPr/>
      </dsp:nvSpPr>
      <dsp:spPr>
        <a:xfrm>
          <a:off x="4608628" y="550980"/>
          <a:ext cx="465281" cy="1861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23</a:t>
          </a:r>
        </a:p>
      </dsp:txBody>
      <dsp:txXfrm>
        <a:off x="4701684" y="550980"/>
        <a:ext cx="279169" cy="186112"/>
      </dsp:txXfrm>
    </dsp:sp>
    <dsp:sp modelId="{0AF87040-BF4B-4970-BEC2-1D42475766F2}">
      <dsp:nvSpPr>
        <dsp:cNvPr id="0" name=""/>
        <dsp:cNvSpPr/>
      </dsp:nvSpPr>
      <dsp:spPr>
        <a:xfrm>
          <a:off x="5027381" y="550980"/>
          <a:ext cx="465281" cy="1861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24</a:t>
          </a:r>
        </a:p>
      </dsp:txBody>
      <dsp:txXfrm>
        <a:off x="5120437" y="550980"/>
        <a:ext cx="279169" cy="186112"/>
      </dsp:txXfrm>
    </dsp:sp>
    <dsp:sp modelId="{ACCC1E45-237F-4C00-A1DA-19EAB9DFF79C}">
      <dsp:nvSpPr>
        <dsp:cNvPr id="0" name=""/>
        <dsp:cNvSpPr/>
      </dsp:nvSpPr>
      <dsp:spPr>
        <a:xfrm>
          <a:off x="5446134" y="550980"/>
          <a:ext cx="465281" cy="1861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25</a:t>
          </a:r>
        </a:p>
      </dsp:txBody>
      <dsp:txXfrm>
        <a:off x="5539190" y="550980"/>
        <a:ext cx="279169" cy="186112"/>
      </dsp:txXfrm>
    </dsp:sp>
    <dsp:sp modelId="{A929AF71-7527-4FFF-88BB-48A1A4374572}">
      <dsp:nvSpPr>
        <dsp:cNvPr id="0" name=""/>
        <dsp:cNvSpPr/>
      </dsp:nvSpPr>
      <dsp:spPr>
        <a:xfrm>
          <a:off x="5864887" y="550980"/>
          <a:ext cx="465281" cy="1861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26</a:t>
          </a:r>
        </a:p>
      </dsp:txBody>
      <dsp:txXfrm>
        <a:off x="5957943" y="550980"/>
        <a:ext cx="279169" cy="186112"/>
      </dsp:txXfrm>
    </dsp:sp>
    <dsp:sp modelId="{D259B530-54CA-4379-BAC4-20ECF306A3C1}">
      <dsp:nvSpPr>
        <dsp:cNvPr id="0" name=""/>
        <dsp:cNvSpPr/>
      </dsp:nvSpPr>
      <dsp:spPr>
        <a:xfrm>
          <a:off x="6283640" y="550980"/>
          <a:ext cx="465281" cy="1861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27</a:t>
          </a:r>
        </a:p>
      </dsp:txBody>
      <dsp:txXfrm>
        <a:off x="6376696" y="550980"/>
        <a:ext cx="279169" cy="186112"/>
      </dsp:txXfrm>
    </dsp:sp>
    <dsp:sp modelId="{C83272CA-DC65-4B45-8E93-6C1071D4C9F8}">
      <dsp:nvSpPr>
        <dsp:cNvPr id="0" name=""/>
        <dsp:cNvSpPr/>
      </dsp:nvSpPr>
      <dsp:spPr>
        <a:xfrm>
          <a:off x="6702393" y="550980"/>
          <a:ext cx="465281" cy="1861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28</a:t>
          </a:r>
        </a:p>
      </dsp:txBody>
      <dsp:txXfrm>
        <a:off x="6795449" y="550980"/>
        <a:ext cx="279169" cy="186112"/>
      </dsp:txXfrm>
    </dsp:sp>
    <dsp:sp modelId="{E400F042-AF39-4C12-AE8B-B17AC46C6951}">
      <dsp:nvSpPr>
        <dsp:cNvPr id="0" name=""/>
        <dsp:cNvSpPr/>
      </dsp:nvSpPr>
      <dsp:spPr>
        <a:xfrm>
          <a:off x="7121146" y="550980"/>
          <a:ext cx="465281" cy="1861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29</a:t>
          </a:r>
        </a:p>
      </dsp:txBody>
      <dsp:txXfrm>
        <a:off x="7214202" y="550980"/>
        <a:ext cx="279169" cy="186112"/>
      </dsp:txXfrm>
    </dsp:sp>
    <dsp:sp modelId="{1485EE2C-BADB-49C8-BC19-EBE1D9C173BE}">
      <dsp:nvSpPr>
        <dsp:cNvPr id="0" name=""/>
        <dsp:cNvSpPr/>
      </dsp:nvSpPr>
      <dsp:spPr>
        <a:xfrm>
          <a:off x="7539899" y="550980"/>
          <a:ext cx="465281" cy="1861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30</a:t>
          </a:r>
        </a:p>
      </dsp:txBody>
      <dsp:txXfrm>
        <a:off x="7632955" y="550980"/>
        <a:ext cx="279169" cy="186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13" cy="4953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1" y="0"/>
            <a:ext cx="2944813" cy="4953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57B4F257-089C-44F3-B4DD-7F8728FFBF09}" type="datetimeFigureOut">
              <a:rPr lang="en-US"/>
              <a:pPr>
                <a:defRPr/>
              </a:pPr>
              <a:t>23-Jan-2014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1"/>
            <a:ext cx="5435600" cy="4457700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09114"/>
            <a:ext cx="2944813" cy="4953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1" y="9409114"/>
            <a:ext cx="2944813" cy="4953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4BD0E9D1-DEEE-47CA-90CA-B2C80215E1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589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FEED2E-486B-4266-BFFD-9B94E4121FE1}" type="slidenum">
              <a:rPr lang="en-GB" smtClean="0">
                <a:ea typeface="MS PGothic" pitchFamily="34" charset="-128"/>
              </a:rPr>
              <a:pPr/>
              <a:t>1</a:t>
            </a:fld>
            <a:endParaRPr lang="en-GB" smtClean="0">
              <a:ea typeface="MS PGothic" pitchFamily="34" charset="-128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D0E9D1-DEEE-47CA-90CA-B2C80215E127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991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D0E9D1-DEEE-47CA-90CA-B2C80215E127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60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D0E9D1-DEEE-47CA-90CA-B2C80215E127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26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D0E9D1-DEEE-47CA-90CA-B2C80215E127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968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FDAF6E-EED6-4A77-BB70-8EB78F31BFE5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431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D0E9D1-DEEE-47CA-90CA-B2C80215E127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991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D0E9D1-DEEE-47CA-90CA-B2C80215E127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912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D0E9D1-DEEE-47CA-90CA-B2C80215E127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872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1F7AC5-A873-4EEF-8F65-D106886FE2CC}" type="slidenum">
              <a:rPr lang="en-GB" smtClean="0">
                <a:ea typeface="MS PGothic" pitchFamily="34" charset="-128"/>
              </a:rPr>
              <a:pPr/>
              <a:t>9</a:t>
            </a:fld>
            <a:endParaRPr lang="en-GB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906FE29E-A44E-4C90-97CA-CD946F12385A}" type="datetime1">
              <a:rPr lang="en-US"/>
              <a:pPr>
                <a:defRPr/>
              </a:pPr>
              <a:t>23-Jan-2014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D37EF-BD74-4D3A-8670-9712B9118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3418898E-5B29-4F16-912A-6EB3FB5BE619}" type="datetime1">
              <a:rPr lang="en-US"/>
              <a:pPr>
                <a:defRPr/>
              </a:pPr>
              <a:t>23-Jan-2014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CB34F-6FC1-46B7-B4CB-1890C169D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8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buSzPct val="90000"/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0BE01-961D-4B21-BCAC-8C66D8B533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3B1B2636-614B-417B-8725-03C5351F05DF}" type="datetime1">
              <a:rPr lang="en-US"/>
              <a:pPr>
                <a:defRPr/>
              </a:pPr>
              <a:t>23-Jan-2014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4C855-8E90-4136-A68B-434B1B9DA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7C1F7A7F-124C-4F2F-A887-90763778AEF5}" type="datetime1">
              <a:rPr lang="en-US"/>
              <a:pPr>
                <a:defRPr/>
              </a:pPr>
              <a:t>23-Jan-2014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5E13F-E773-43F8-9D7F-714069250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D41F7EC1-CBD2-4850-B9B5-E162A54EEB85}" type="datetime1">
              <a:rPr lang="en-US"/>
              <a:pPr>
                <a:defRPr/>
              </a:pPr>
              <a:t>23-Jan-2014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6EA63-F148-413F-B8D6-2C279706F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4871F67-8875-45A1-9CA2-5A72F36F3F80}" type="datetime1">
              <a:rPr lang="en-US"/>
              <a:pPr>
                <a:defRPr/>
              </a:pPr>
              <a:t>23-Jan-2014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B6301-7EA8-4AD2-8014-080896FC3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2480957C-276B-4A7A-B64C-E2E5139AAC65}" type="datetime1">
              <a:rPr lang="en-US"/>
              <a:pPr>
                <a:defRPr/>
              </a:pPr>
              <a:t>23-Jan-2014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AB7EB-3D81-485B-B7E7-8C829792A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44404BCF-3F77-42FD-852E-F0CE9D295A0C}" type="datetime1">
              <a:rPr lang="en-US"/>
              <a:pPr>
                <a:defRPr/>
              </a:pPr>
              <a:t>23-Jan-2014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53E69-2EDF-431E-B8ED-51F30F9FE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2B399A23-6110-42BC-98F0-AC0657D005F2}" type="datetime1">
              <a:rPr lang="en-US"/>
              <a:pPr>
                <a:defRPr/>
              </a:pPr>
              <a:t>23-Jan-2014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D16A9-1886-4549-8468-F611A1CFE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8" descr="banner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6069013"/>
            <a:ext cx="91440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>
          <a:xfrm>
            <a:off x="6781800" y="5638800"/>
            <a:ext cx="2362200" cy="1082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2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F9FEB1D4-1ECC-4D26-AA16-9C6ECEC482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 descr="OECD_TEXT_20cm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212335" y="6096794"/>
            <a:ext cx="1774506" cy="5476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99" r:id="rId1"/>
    <p:sldLayoutId id="2147484598" r:id="rId2"/>
    <p:sldLayoutId id="2147484600" r:id="rId3"/>
    <p:sldLayoutId id="2147484601" r:id="rId4"/>
    <p:sldLayoutId id="2147484602" r:id="rId5"/>
    <p:sldLayoutId id="2147484603" r:id="rId6"/>
    <p:sldLayoutId id="2147484604" r:id="rId7"/>
    <p:sldLayoutId id="2147484605" r:id="rId8"/>
    <p:sldLayoutId id="2147484606" r:id="rId9"/>
    <p:sldLayoutId id="2147484607" r:id="rId10"/>
    <p:sldLayoutId id="2147484608" r:id="rId11"/>
  </p:sldLayoutIdLst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MS PGothic" pitchFamily="34" charset="-128"/>
          <a:cs typeface="ＭＳ Ｐゴシック" pitchFamily="-6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-65" charset="0"/>
          <a:ea typeface="MS PGothic" pitchFamily="34" charset="-128"/>
          <a:cs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-65" charset="0"/>
          <a:ea typeface="MS PGothic" pitchFamily="34" charset="-128"/>
          <a:cs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-65" charset="0"/>
          <a:ea typeface="MS PGothic" pitchFamily="34" charset="-128"/>
          <a:cs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-65" charset="0"/>
          <a:ea typeface="MS PGothic" pitchFamily="34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999FF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13" Type="http://schemas.openxmlformats.org/officeDocument/2006/relationships/image" Target="../media/image20.emf"/><Relationship Id="rId18" Type="http://schemas.openxmlformats.org/officeDocument/2006/relationships/diagramColors" Target="../diagrams/colors1.xml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12" Type="http://schemas.openxmlformats.org/officeDocument/2006/relationships/image" Target="../media/image19.emf"/><Relationship Id="rId17" Type="http://schemas.openxmlformats.org/officeDocument/2006/relationships/diagramQuickStyle" Target="../diagrams/quickStyle1.xml"/><Relationship Id="rId2" Type="http://schemas.openxmlformats.org/officeDocument/2006/relationships/notesSlide" Target="../notesSlides/notesSlide7.xml"/><Relationship Id="rId16" Type="http://schemas.openxmlformats.org/officeDocument/2006/relationships/diagramLayout" Target="../diagrams/layou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11" Type="http://schemas.openxmlformats.org/officeDocument/2006/relationships/image" Target="../media/image18.emf"/><Relationship Id="rId5" Type="http://schemas.openxmlformats.org/officeDocument/2006/relationships/image" Target="../media/image12.emf"/><Relationship Id="rId15" Type="http://schemas.openxmlformats.org/officeDocument/2006/relationships/diagramData" Target="../diagrams/data1.xml"/><Relationship Id="rId10" Type="http://schemas.openxmlformats.org/officeDocument/2006/relationships/image" Target="../media/image17.emf"/><Relationship Id="rId19" Type="http://schemas.microsoft.com/office/2007/relationships/diagramDrawing" Target="../diagrams/drawing1.xml"/><Relationship Id="rId4" Type="http://schemas.openxmlformats.org/officeDocument/2006/relationships/image" Target="../media/image11.emf"/><Relationship Id="rId9" Type="http://schemas.openxmlformats.org/officeDocument/2006/relationships/image" Target="../media/image16.emf"/><Relationship Id="rId14" Type="http://schemas.openxmlformats.org/officeDocument/2006/relationships/image" Target="../media/image21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dding new logoppt new ide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/>
        </p:nvSpPr>
        <p:spPr bwMode="auto">
          <a:xfrm>
            <a:off x="523775" y="3987800"/>
            <a:ext cx="6324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pitchFamily="-65" charset="-128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-65" charset="0"/>
                <a:ea typeface="MS PGothic" pitchFamily="34" charset="-128"/>
                <a:cs typeface="ＭＳ Ｐゴシック" pitchFamily="-65" charset="-128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-65" charset="0"/>
                <a:ea typeface="MS PGothic" pitchFamily="34" charset="-128"/>
                <a:cs typeface="ＭＳ Ｐゴシック" pitchFamily="-65" charset="-128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-65" charset="0"/>
                <a:ea typeface="MS PGothic" pitchFamily="34" charset="-128"/>
                <a:cs typeface="ＭＳ Ｐゴシック" pitchFamily="-65" charset="-128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-65" charset="0"/>
                <a:ea typeface="MS PGothic" pitchFamily="34" charset="-128"/>
                <a:cs typeface="ＭＳ Ｐゴシック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eaLnBrk="1" hangingPunct="1">
              <a:defRPr/>
            </a:pP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ea typeface="ＭＳ Ｐゴシック" pitchFamily="-65" charset="-128"/>
              </a:rPr>
              <a:t>Suzanne Steensen</a:t>
            </a:r>
          </a:p>
          <a:p>
            <a:pPr eaLnBrk="1" hangingPunct="1">
              <a:defRPr/>
            </a:pP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ea typeface="ＭＳ Ｐゴシック" pitchFamily="-65" charset="-128"/>
              </a:rPr>
              <a:t>Senior Policy Analyst, DCD, OECD</a:t>
            </a:r>
          </a:p>
        </p:txBody>
      </p:sp>
      <p:sp>
        <p:nvSpPr>
          <p:cNvPr id="12292" name="Subtitle 2"/>
          <p:cNvSpPr>
            <a:spLocks noGrp="1"/>
          </p:cNvSpPr>
          <p:nvPr/>
        </p:nvSpPr>
        <p:spPr bwMode="auto">
          <a:xfrm>
            <a:off x="439383" y="935600"/>
            <a:ext cx="8443356" cy="233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4800"/>
              </a:lnSpc>
              <a:spcBef>
                <a:spcPts val="0"/>
              </a:spcBef>
              <a:buClr>
                <a:srgbClr val="0070C0"/>
              </a:buClr>
            </a:pPr>
            <a:r>
              <a:rPr lang="en-GB" sz="4000" b="1" dirty="0" smtClean="0">
                <a:solidFill>
                  <a:srgbClr val="0070C0"/>
                </a:solidFill>
                <a:latin typeface="Calibri" pitchFamily="34" charset="0"/>
              </a:rPr>
              <a:t>Session 2: Country </a:t>
            </a:r>
            <a:r>
              <a:rPr lang="en-GB" sz="4000" b="1" dirty="0">
                <a:solidFill>
                  <a:srgbClr val="0070C0"/>
                </a:solidFill>
                <a:latin typeface="Calibri" pitchFamily="34" charset="0"/>
              </a:rPr>
              <a:t>e</a:t>
            </a:r>
            <a:r>
              <a:rPr lang="en-GB" sz="4000" b="1" dirty="0" smtClean="0">
                <a:solidFill>
                  <a:srgbClr val="0070C0"/>
                </a:solidFill>
                <a:latin typeface="Calibri" pitchFamily="34" charset="0"/>
              </a:rPr>
              <a:t>ligibility and towards a better targeting of concessional finance</a:t>
            </a:r>
            <a:endParaRPr lang="en-GB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9" name="Picture 8" descr="OECD_TEXT_20cm_w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2" y="5815758"/>
            <a:ext cx="2714170" cy="85056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" y="152400"/>
            <a:ext cx="8804366" cy="907870"/>
          </a:xfrm>
        </p:spPr>
        <p:txBody>
          <a:bodyPr/>
          <a:lstStyle/>
          <a:p>
            <a:r>
              <a:rPr lang="en-GB" dirty="0" smtClean="0"/>
              <a:t>Aggregate impacts of different ways of revising the DAC List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7" r="2129"/>
          <a:stretch/>
        </p:blipFill>
        <p:spPr bwMode="auto">
          <a:xfrm>
            <a:off x="1" y="1537825"/>
            <a:ext cx="4713668" cy="3093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83"/>
          <a:stretch/>
        </p:blipFill>
        <p:spPr bwMode="auto">
          <a:xfrm>
            <a:off x="4713669" y="1527061"/>
            <a:ext cx="4430332" cy="3103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87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" y="0"/>
            <a:ext cx="8915400" cy="1143000"/>
          </a:xfrm>
        </p:spPr>
        <p:txBody>
          <a:bodyPr/>
          <a:lstStyle/>
          <a:p>
            <a:r>
              <a:rPr lang="en-GB" sz="3600" dirty="0" smtClean="0"/>
              <a:t>The DAC List of ODA Recipients - Large </a:t>
            </a:r>
            <a:r>
              <a:rPr lang="en-GB" sz="3600" dirty="0"/>
              <a:t>H</a:t>
            </a:r>
            <a:r>
              <a:rPr lang="en-GB" sz="3600" dirty="0" smtClean="0"/>
              <a:t>eterogeneity</a:t>
            </a:r>
            <a:endParaRPr lang="en-GB" sz="3600" dirty="0"/>
          </a:p>
        </p:txBody>
      </p:sp>
      <p:pic>
        <p:nvPicPr>
          <p:cNvPr id="8" name="Content Placeholder 3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1123950"/>
            <a:ext cx="8515350" cy="50482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2450" y="61722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IBRD graduation spans across </a:t>
            </a:r>
            <a:r>
              <a:rPr lang="en-GB" dirty="0" smtClean="0"/>
              <a:t>groups </a:t>
            </a:r>
            <a:r>
              <a:rPr lang="en-GB" dirty="0" smtClean="0"/>
              <a:t>3, 4 and 5.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907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472" y="1494927"/>
            <a:ext cx="3448598" cy="2069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723" y="3837284"/>
            <a:ext cx="3680097" cy="2208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63663" y="1133524"/>
            <a:ext cx="4992183" cy="609600"/>
          </a:xfrm>
        </p:spPr>
        <p:txBody>
          <a:bodyPr/>
          <a:lstStyle/>
          <a:p>
            <a:r>
              <a:rPr lang="en-GB" sz="1600" dirty="0" smtClean="0"/>
              <a:t>2) ODA growth is accelerating for most MICs..</a:t>
            </a:r>
            <a:endParaRPr lang="en-GB" sz="1600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047651" y="3126303"/>
            <a:ext cx="3743512" cy="126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800" b="1" kern="1200">
                <a:solidFill>
                  <a:srgbClr val="0070C0"/>
                </a:solidFill>
                <a:latin typeface="+mj-lt"/>
                <a:ea typeface="MS PGothic" pitchFamily="34" charset="-128"/>
                <a:cs typeface="ＭＳ Ｐゴシック" pitchFamily="-65" charset="-128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-65" charset="0"/>
                <a:ea typeface="MS PGothic" pitchFamily="34" charset="-128"/>
                <a:cs typeface="ＭＳ Ｐゴシック" pitchFamily="-65" charset="-128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-65" charset="0"/>
                <a:ea typeface="MS PGothic" pitchFamily="34" charset="-128"/>
                <a:cs typeface="ＭＳ Ｐゴシック" pitchFamily="-65" charset="-128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-65" charset="0"/>
                <a:ea typeface="MS PGothic" pitchFamily="34" charset="-128"/>
                <a:cs typeface="ＭＳ Ｐゴシック" pitchFamily="-65" charset="-128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-65" charset="0"/>
                <a:ea typeface="MS PGothic" pitchFamily="34" charset="-128"/>
                <a:cs typeface="ＭＳ Ｐゴシック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r>
              <a:rPr lang="en-GB" sz="1600" dirty="0" smtClean="0"/>
              <a:t>…but not for LDCs and fragile states</a:t>
            </a:r>
            <a:endParaRPr lang="en-GB" sz="1600" dirty="0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74680" y="1246832"/>
            <a:ext cx="508479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800" b="1" kern="1200">
                <a:solidFill>
                  <a:srgbClr val="0070C0"/>
                </a:solidFill>
                <a:latin typeface="+mj-lt"/>
                <a:ea typeface="MS PGothic" pitchFamily="34" charset="-128"/>
                <a:cs typeface="ＭＳ Ｐゴシック" pitchFamily="-65" charset="-128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-65" charset="0"/>
                <a:ea typeface="MS PGothic" pitchFamily="34" charset="-128"/>
                <a:cs typeface="ＭＳ Ｐゴシック" pitchFamily="-65" charset="-128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-65" charset="0"/>
                <a:ea typeface="MS PGothic" pitchFamily="34" charset="-128"/>
                <a:cs typeface="ＭＳ Ｐゴシック" pitchFamily="-65" charset="-128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-65" charset="0"/>
                <a:ea typeface="MS PGothic" pitchFamily="34" charset="-128"/>
                <a:cs typeface="ＭＳ Ｐゴシック" pitchFamily="-65" charset="-128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-65" charset="0"/>
                <a:ea typeface="MS PGothic" pitchFamily="34" charset="-128"/>
                <a:cs typeface="ＭＳ Ｐゴシック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r>
              <a:rPr lang="en-GB" sz="1600" dirty="0" smtClean="0"/>
              <a:t>1) Aid-dependency divide between LDCs and non-LDCs. For LDCs ODA is still over 70% of external finance</a:t>
            </a:r>
            <a:endParaRPr lang="en-GB" sz="1600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74681" y="314311"/>
            <a:ext cx="85870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800" b="1" kern="1200">
                <a:solidFill>
                  <a:srgbClr val="0070C0"/>
                </a:solidFill>
                <a:latin typeface="+mj-lt"/>
                <a:ea typeface="MS PGothic" pitchFamily="34" charset="-128"/>
                <a:cs typeface="ＭＳ Ｐゴシック" pitchFamily="-65" charset="-128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-65" charset="0"/>
                <a:ea typeface="MS PGothic" pitchFamily="34" charset="-128"/>
                <a:cs typeface="ＭＳ Ｐゴシック" pitchFamily="-65" charset="-128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-65" charset="0"/>
                <a:ea typeface="MS PGothic" pitchFamily="34" charset="-128"/>
                <a:cs typeface="ＭＳ Ｐゴシック" pitchFamily="-65" charset="-128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-65" charset="0"/>
                <a:ea typeface="MS PGothic" pitchFamily="34" charset="-128"/>
                <a:cs typeface="ＭＳ Ｐゴシック" pitchFamily="-65" charset="-128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-65" charset="0"/>
                <a:ea typeface="MS PGothic" pitchFamily="34" charset="-128"/>
                <a:cs typeface="ＭＳ Ｐゴシック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r>
              <a:rPr lang="en-GB" sz="3600" dirty="0" smtClean="0"/>
              <a:t>Large heterogeneity in the List in terms of access to external resources</a:t>
            </a:r>
            <a:endParaRPr lang="en-GB" sz="36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80" y="1920227"/>
            <a:ext cx="5146192" cy="430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18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896"/>
            <a:ext cx="8229600" cy="1143000"/>
          </a:xfrm>
        </p:spPr>
        <p:txBody>
          <a:bodyPr/>
          <a:lstStyle/>
          <a:p>
            <a:r>
              <a:rPr lang="en-GB" sz="3600" dirty="0"/>
              <a:t>The </a:t>
            </a:r>
            <a:r>
              <a:rPr lang="en-GB" sz="3600" dirty="0" smtClean="0"/>
              <a:t>post-2015 debate </a:t>
            </a:r>
            <a:r>
              <a:rPr lang="en-GB" sz="3600" dirty="0"/>
              <a:t>on eligibility and targeting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18" y="1128398"/>
            <a:ext cx="8530046" cy="5630091"/>
          </a:xfrm>
        </p:spPr>
        <p:txBody>
          <a:bodyPr/>
          <a:lstStyle/>
          <a:p>
            <a:pPr>
              <a:buFont typeface="Symbol"/>
              <a:buChar char="Þ"/>
            </a:pPr>
            <a:r>
              <a:rPr lang="en-GB" sz="2800" dirty="0" smtClean="0"/>
              <a:t>Greater focus on countries most </a:t>
            </a:r>
            <a:r>
              <a:rPr lang="en-GB" sz="2800" dirty="0"/>
              <a:t>in </a:t>
            </a:r>
            <a:r>
              <a:rPr lang="en-GB" sz="2800" dirty="0" smtClean="0"/>
              <a:t>need, particularly if poverty is to be eradicated by </a:t>
            </a:r>
            <a:r>
              <a:rPr lang="en-GB" sz="2800" dirty="0" smtClean="0"/>
              <a:t>2030; </a:t>
            </a:r>
            <a:endParaRPr lang="en-GB" sz="2800" dirty="0" smtClean="0"/>
          </a:p>
          <a:p>
            <a:pPr>
              <a:buFont typeface="Symbol"/>
              <a:buChar char="Þ"/>
            </a:pPr>
            <a:r>
              <a:rPr lang="en-GB" sz="2800" dirty="0" smtClean="0"/>
              <a:t>While </a:t>
            </a:r>
            <a:r>
              <a:rPr lang="en-GB" sz="2800" dirty="0"/>
              <a:t>continuing to support middle income countries in meeting their development challenges, </a:t>
            </a:r>
            <a:r>
              <a:rPr lang="en-GB" sz="2800" dirty="0" smtClean="0"/>
              <a:t>incl. reducing inequality and financing global public goods. </a:t>
            </a:r>
          </a:p>
          <a:p>
            <a:pPr>
              <a:buFont typeface="Symbol"/>
              <a:buChar char="Þ"/>
            </a:pPr>
            <a:r>
              <a:rPr lang="en-GB" sz="2800" dirty="0" smtClean="0"/>
              <a:t>How do we achieve this?</a:t>
            </a:r>
          </a:p>
          <a:p>
            <a:pPr marL="971550" lvl="1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GB" sz="2400" dirty="0" smtClean="0"/>
              <a:t>Reform the graduation process from the DAC List of ODA Recipients? Or keep status quo? </a:t>
            </a:r>
            <a:endParaRPr lang="en-GB" sz="2400" dirty="0"/>
          </a:p>
          <a:p>
            <a:pPr marL="971550" lvl="1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GB" sz="2400" dirty="0" smtClean="0"/>
              <a:t>Set ODA (</a:t>
            </a:r>
            <a:r>
              <a:rPr lang="en-GB" sz="2400" dirty="0"/>
              <a:t>or ODA </a:t>
            </a:r>
            <a:r>
              <a:rPr lang="en-GB" sz="2400" dirty="0" smtClean="0"/>
              <a:t>modalities) targets for </a:t>
            </a:r>
            <a:r>
              <a:rPr lang="en-GB" sz="2400" dirty="0"/>
              <a:t>specific groups of </a:t>
            </a:r>
            <a:r>
              <a:rPr lang="en-GB" sz="2400" dirty="0" smtClean="0"/>
              <a:t>countries? </a:t>
            </a:r>
          </a:p>
          <a:p>
            <a:pPr marL="971550" lvl="1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GB" sz="2400" dirty="0" smtClean="0"/>
              <a:t>Valorise a broader provider effort and recipient </a:t>
            </a:r>
            <a:br>
              <a:rPr lang="en-GB" sz="2400" dirty="0" smtClean="0"/>
            </a:br>
            <a:r>
              <a:rPr lang="en-GB" sz="2400" dirty="0" smtClean="0"/>
              <a:t>benefits?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84773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Tighter standards for </a:t>
            </a:r>
            <a:r>
              <a:rPr lang="en-GB" sz="3600" dirty="0"/>
              <a:t>ODA graduation?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417637"/>
            <a:ext cx="8412480" cy="4525963"/>
          </a:xfrm>
        </p:spPr>
        <p:txBody>
          <a:bodyPr/>
          <a:lstStyle/>
          <a:p>
            <a:pPr>
              <a:buClr>
                <a:schemeClr val="accent1"/>
              </a:buClr>
            </a:pPr>
            <a:r>
              <a:rPr lang="en-GB" dirty="0" smtClean="0"/>
              <a:t>Graduation from the DAC List only happens at USD 12 615 in 2012 or join the EU or G8;</a:t>
            </a:r>
          </a:p>
          <a:p>
            <a:pPr>
              <a:buClr>
                <a:schemeClr val="accent1"/>
              </a:buClr>
            </a:pPr>
            <a:r>
              <a:rPr lang="en-GB" dirty="0" smtClean="0"/>
              <a:t>A solution could be to move to the threshold at which countries start the graduation from IBRD lending – currently set at USD 7 115 (this will also enhance consistency between bilateral and multilateral finance); </a:t>
            </a:r>
          </a:p>
          <a:p>
            <a:pPr>
              <a:buClr>
                <a:schemeClr val="accent1"/>
              </a:buClr>
              <a:buFont typeface="Symbol"/>
              <a:buChar char="Þ"/>
            </a:pPr>
            <a:r>
              <a:rPr lang="en-GB" sz="2800" dirty="0" smtClean="0"/>
              <a:t>Impact: 18 countries off the list and DAC net ODA only reduced by 1.7% (mostly Brazil, Mexico, Turkey, Chile)</a:t>
            </a:r>
          </a:p>
          <a:p>
            <a:pPr>
              <a:buClr>
                <a:schemeClr val="accent1"/>
              </a:buClr>
              <a:buFont typeface="Symbol"/>
              <a:buChar char="Þ"/>
            </a:pPr>
            <a:endParaRPr lang="en-GB" sz="2400" dirty="0" smtClean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2152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741" y="1114620"/>
            <a:ext cx="4723093" cy="5584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61925" y="152400"/>
            <a:ext cx="9448799" cy="788126"/>
          </a:xfrm>
        </p:spPr>
        <p:txBody>
          <a:bodyPr/>
          <a:lstStyle/>
          <a:p>
            <a:r>
              <a:rPr lang="en-GB" sz="3600" dirty="0"/>
              <a:t>Donor impact of different graduation scenarios</a:t>
            </a:r>
          </a:p>
        </p:txBody>
      </p:sp>
    </p:spTree>
    <p:extLst>
      <p:ext uri="{BB962C8B-B14F-4D97-AF65-F5344CB8AC3E}">
        <p14:creationId xmlns:p14="http://schemas.microsoft.com/office/powerpoint/2010/main" val="1015312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28" y="65311"/>
            <a:ext cx="8607466" cy="1358536"/>
          </a:xfrm>
        </p:spPr>
        <p:txBody>
          <a:bodyPr/>
          <a:lstStyle/>
          <a:p>
            <a:pPr lvl="0"/>
            <a:r>
              <a:rPr lang="en-GB" sz="3600" dirty="0"/>
              <a:t>Status quo? </a:t>
            </a:r>
            <a:r>
              <a:rPr lang="en-GB" sz="3600" dirty="0" smtClean="0"/>
              <a:t>Countries </a:t>
            </a:r>
            <a:r>
              <a:rPr lang="en-GB" sz="3600" dirty="0"/>
              <a:t>will be graduating anyway…</a:t>
            </a:r>
          </a:p>
        </p:txBody>
      </p:sp>
      <p:pic>
        <p:nvPicPr>
          <p:cNvPr id="2052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6937" y="2615321"/>
            <a:ext cx="2172859" cy="2309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91" y="2594351"/>
            <a:ext cx="836834" cy="89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679" y="2564687"/>
            <a:ext cx="773187" cy="82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1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015" y="2624140"/>
            <a:ext cx="749914" cy="796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20" y="2546782"/>
            <a:ext cx="741442" cy="78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72" y="2546782"/>
            <a:ext cx="2853501" cy="2968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2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155" y="2516887"/>
            <a:ext cx="909201" cy="973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2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022" y="2516887"/>
            <a:ext cx="1122667" cy="1208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2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409" y="2546782"/>
            <a:ext cx="1164460" cy="1239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2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505" y="2645485"/>
            <a:ext cx="719287" cy="754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2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164" y="2560321"/>
            <a:ext cx="2019475" cy="220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1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509" y="2593425"/>
            <a:ext cx="1390420" cy="146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327528" y="2442769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327528" y="2747569"/>
            <a:ext cx="91440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755650" algn="l"/>
                <a:tab pos="971550" algn="l"/>
              </a:tabLst>
            </a:pPr>
            <a:r>
              <a:rPr kumimoji="0" lang="en-GB" altLang="zh-CN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	</a:t>
            </a:r>
            <a:endParaRPr kumimoji="0" lang="en-GB" altLang="zh-CN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755650" algn="l"/>
                <a:tab pos="971550" algn="l"/>
              </a:tabLst>
            </a:pPr>
            <a:endParaRPr kumimoji="0" lang="en-GB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2967991570"/>
              </p:ext>
            </p:extLst>
          </p:nvPr>
        </p:nvGraphicFramePr>
        <p:xfrm>
          <a:off x="278227" y="1916696"/>
          <a:ext cx="8007527" cy="1288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sp>
        <p:nvSpPr>
          <p:cNvPr id="7" name="Rectangle 6"/>
          <p:cNvSpPr/>
          <p:nvPr/>
        </p:nvSpPr>
        <p:spPr>
          <a:xfrm>
            <a:off x="481519" y="5300003"/>
            <a:ext cx="738640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* Libya exceeded the threshold in 2012, but is predicted to drop below for a year again in 2013. </a:t>
            </a:r>
          </a:p>
          <a:p>
            <a:r>
              <a:rPr lang="en-GB" sz="1100" dirty="0"/>
              <a:t>FYROM </a:t>
            </a:r>
            <a:r>
              <a:rPr lang="en-GB" sz="1100" dirty="0" smtClean="0"/>
              <a:t>– F</a:t>
            </a:r>
            <a:r>
              <a:rPr lang="en-GB" sz="1100" i="1" dirty="0" smtClean="0"/>
              <a:t>ormer Yugoslav </a:t>
            </a:r>
            <a:r>
              <a:rPr lang="en-GB" sz="1100" i="1" dirty="0"/>
              <a:t>Republic of Macedonia</a:t>
            </a:r>
            <a:endParaRPr lang="en-GB" sz="1100" dirty="0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531684" y="1422931"/>
            <a:ext cx="7942217" cy="935744"/>
          </a:xfrm>
        </p:spPr>
        <p:txBody>
          <a:bodyPr/>
          <a:lstStyle/>
          <a:p>
            <a:pPr lvl="0"/>
            <a:r>
              <a:rPr lang="en-US" sz="2400" dirty="0" smtClean="0">
                <a:cs typeface="+mn-cs"/>
              </a:rPr>
              <a:t>28 </a:t>
            </a:r>
            <a:r>
              <a:rPr lang="en-US" sz="2400" dirty="0">
                <a:cs typeface="+mn-cs"/>
              </a:rPr>
              <a:t>countries are expected to graduate from the DAC list by 2030</a:t>
            </a:r>
            <a:endParaRPr lang="en-GB" sz="2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226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5"/>
            <a:ext cx="8229600" cy="1143000"/>
          </a:xfrm>
        </p:spPr>
        <p:txBody>
          <a:bodyPr/>
          <a:lstStyle/>
          <a:p>
            <a:r>
              <a:rPr lang="en-GB" sz="3600" dirty="0" smtClean="0"/>
              <a:t>We also need better targeting </a:t>
            </a:r>
            <a:r>
              <a:rPr lang="en-GB" sz="3600" dirty="0"/>
              <a:t>and </a:t>
            </a:r>
            <a:r>
              <a:rPr lang="en-GB" sz="3600" dirty="0" smtClean="0"/>
              <a:t>focus… Options: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82" y="1155980"/>
            <a:ext cx="7942217" cy="4525963"/>
          </a:xfrm>
        </p:spPr>
        <p:txBody>
          <a:bodyPr/>
          <a:lstStyle/>
          <a:p>
            <a:pPr lvl="0"/>
            <a:r>
              <a:rPr lang="en-GB" sz="2400" dirty="0" smtClean="0">
                <a:cs typeface="+mn-cs"/>
              </a:rPr>
              <a:t>Give more prominence to the UN </a:t>
            </a:r>
            <a:r>
              <a:rPr lang="en-GB" sz="2400" dirty="0">
                <a:cs typeface="+mn-cs"/>
              </a:rPr>
              <a:t>target of providing 0.15% </a:t>
            </a:r>
            <a:r>
              <a:rPr lang="en-GB" sz="2400" dirty="0" smtClean="0">
                <a:cs typeface="+mn-cs"/>
              </a:rPr>
              <a:t>- 0.20</a:t>
            </a:r>
            <a:r>
              <a:rPr lang="en-GB" sz="2400" dirty="0">
                <a:cs typeface="+mn-cs"/>
              </a:rPr>
              <a:t>% of </a:t>
            </a:r>
            <a:r>
              <a:rPr lang="en-GB" sz="2400" dirty="0" smtClean="0">
                <a:cs typeface="+mn-cs"/>
              </a:rPr>
              <a:t>GNI as </a:t>
            </a:r>
            <a:r>
              <a:rPr lang="en-GB" sz="2400" dirty="0">
                <a:cs typeface="+mn-cs"/>
              </a:rPr>
              <a:t>ODA to </a:t>
            </a:r>
            <a:r>
              <a:rPr lang="en-GB" sz="2400" dirty="0" smtClean="0">
                <a:cs typeface="+mn-cs"/>
              </a:rPr>
              <a:t>LDCs, </a:t>
            </a:r>
            <a:r>
              <a:rPr lang="en-GB" sz="2400" dirty="0" smtClean="0"/>
              <a:t>and </a:t>
            </a:r>
            <a:r>
              <a:rPr lang="en-GB" sz="2400" dirty="0"/>
              <a:t>perhaps increase the level </a:t>
            </a:r>
            <a:r>
              <a:rPr lang="en-GB" sz="2400" dirty="0" smtClean="0"/>
              <a:t>ambition, </a:t>
            </a:r>
            <a:r>
              <a:rPr lang="en-GB" sz="2400" dirty="0" smtClean="0">
                <a:cs typeface="+mn-cs"/>
              </a:rPr>
              <a:t>but there is an </a:t>
            </a:r>
            <a:r>
              <a:rPr lang="en-GB" sz="2400" dirty="0">
                <a:cs typeface="+mn-cs"/>
              </a:rPr>
              <a:t>i</a:t>
            </a:r>
            <a:r>
              <a:rPr lang="en-GB" sz="2400" dirty="0" smtClean="0">
                <a:cs typeface="+mn-cs"/>
              </a:rPr>
              <a:t>nherent challenge for it to co-exist with the 0.7% target; </a:t>
            </a:r>
          </a:p>
          <a:p>
            <a:pPr lvl="1"/>
            <a:r>
              <a:rPr lang="en-GB" sz="2000" dirty="0"/>
              <a:t>E</a:t>
            </a:r>
            <a:r>
              <a:rPr lang="en-GB" sz="2000" dirty="0" smtClean="0">
                <a:cs typeface="+mn-cs"/>
              </a:rPr>
              <a:t>stablish a spending target for LDCs, e.g. at least 50% of ODA to LDCs;</a:t>
            </a:r>
          </a:p>
          <a:p>
            <a:pPr lvl="1"/>
            <a:r>
              <a:rPr lang="en-GB" sz="2000" dirty="0" smtClean="0"/>
              <a:t>If ODA in the future measures the “grant equivalent” of loans (instead of their face value), automatically less ODA would be reportable to MICs;</a:t>
            </a:r>
            <a:endParaRPr lang="en-GB" sz="2000" dirty="0" smtClean="0">
              <a:cs typeface="+mn-cs"/>
            </a:endParaRPr>
          </a:p>
          <a:p>
            <a:pPr lvl="1"/>
            <a:r>
              <a:rPr lang="en-GB" sz="2000" dirty="0" smtClean="0"/>
              <a:t>Monitor modalities e.g. grant allocations?</a:t>
            </a:r>
            <a:endParaRPr lang="en-GB" sz="2000" dirty="0" smtClean="0">
              <a:cs typeface="+mn-cs"/>
            </a:endParaRPr>
          </a:p>
          <a:p>
            <a:pPr lvl="0"/>
            <a:r>
              <a:rPr lang="en-GB" sz="2400" dirty="0" smtClean="0">
                <a:cs typeface="+mn-cs"/>
              </a:rPr>
              <a:t>Increased focus and targeting would need to be coupled with </a:t>
            </a:r>
            <a:r>
              <a:rPr lang="en-GB" sz="2400" b="1" dirty="0" smtClean="0">
                <a:cs typeface="+mn-cs"/>
              </a:rPr>
              <a:t>more prominent measures of provider efforts (TOSD) and recipient benefits</a:t>
            </a:r>
            <a:r>
              <a:rPr lang="en-GB" sz="2400" dirty="0" smtClean="0">
                <a:cs typeface="+mn-cs"/>
              </a:rPr>
              <a:t>, which will also incentivise </a:t>
            </a:r>
            <a:br>
              <a:rPr lang="en-GB" sz="2400" dirty="0" smtClean="0">
                <a:cs typeface="+mn-cs"/>
              </a:rPr>
            </a:br>
            <a:r>
              <a:rPr lang="en-GB" sz="2400" dirty="0" smtClean="0">
                <a:cs typeface="+mn-cs"/>
              </a:rPr>
              <a:t>continued efforts toward MICs!</a:t>
            </a:r>
            <a:endParaRPr lang="en-GB" sz="2400" dirty="0">
              <a:cs typeface="+mn-cs"/>
            </a:endParaRPr>
          </a:p>
          <a:p>
            <a:endParaRPr lang="en-GB" sz="2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569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dding new logoppt new ide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0" y="2514600"/>
            <a:ext cx="9144000" cy="8382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For more information</a:t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u="sng" dirty="0" smtClean="0">
                <a:solidFill>
                  <a:srgbClr val="0070C0"/>
                </a:solidFill>
              </a:rPr>
              <a:t>www.oecd.org/dac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6" name="Picture 5" descr="OECD_TEXT_20cm_w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2" y="5815758"/>
            <a:ext cx="2714170" cy="85056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Lookup_x0020_Theme xmlns="e42ccae5-78e3-454a-93ba-c42a6f7ab083">20</Lookup_x0020_Theme>
    <DocType xmlns="e42ccae5-78e3-454a-93ba-c42a6f7ab083">1</DocType>
    <Lang xmlns="e42ccae5-78e3-454a-93ba-c42a6f7ab083">English</Lang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7B072089053C4BA6CA51A31D89A3FC" ma:contentTypeVersion="8" ma:contentTypeDescription="Create a new document." ma:contentTypeScope="" ma:versionID="0c68fcfac276149dce1e31d98dd56b8e">
  <xsd:schema xmlns:xsd="http://www.w3.org/2001/XMLSchema" xmlns:p="http://schemas.microsoft.com/office/2006/metadata/properties" xmlns:ns2="e42ccae5-78e3-454a-93ba-c42a6f7ab083" targetNamespace="http://schemas.microsoft.com/office/2006/metadata/properties" ma:root="true" ma:fieldsID="2892d1d7d329e2e50cefae3ceaecf71a" ns2:_="">
    <xsd:import namespace="e42ccae5-78e3-454a-93ba-c42a6f7ab083"/>
    <xsd:element name="properties">
      <xsd:complexType>
        <xsd:sequence>
          <xsd:element name="documentManagement">
            <xsd:complexType>
              <xsd:all>
                <xsd:element ref="ns2:Lookup_x0020_Theme" minOccurs="0"/>
                <xsd:element ref="ns2:DocType"/>
                <xsd:element ref="ns2:Lang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42ccae5-78e3-454a-93ba-c42a6f7ab083" elementFormDefault="qualified">
    <xsd:import namespace="http://schemas.microsoft.com/office/2006/documentManagement/types"/>
    <xsd:element name="Lookup_x0020_Theme" ma:index="2" nillable="true" ma:displayName="Theme" ma:list="{9e1d65b7-0277-4b0b-a16a-9be5d8354ae7}" ma:internalName="Lookup_x0020_Theme" ma:readOnly="false" ma:showField="Title">
      <xsd:simpleType>
        <xsd:restriction base="dms:Lookup"/>
      </xsd:simpleType>
    </xsd:element>
    <xsd:element name="DocType" ma:index="3" ma:displayName="DocType" ma:list="{b3f09adc-e461-46ad-9fbd-c1fbf0971e0e}" ma:internalName="DocType" ma:readOnly="false" ma:showField="Title">
      <xsd:simpleType>
        <xsd:restriction base="dms:Lookup"/>
      </xsd:simpleType>
    </xsd:element>
    <xsd:element name="Lang" ma:index="4" nillable="true" ma:displayName="Lang" ma:default="English" ma:format="Dropdown" ma:internalName="Lang" ma:readOnly="false">
      <xsd:simpleType>
        <xsd:restriction base="dms:Choice">
          <xsd:enumeration value="English"/>
          <xsd:enumeration value="French"/>
          <xsd:enumeration value="Spanish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9B17F36-2088-4404-960B-B0BB8B2B6FCE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3F360C82-9AF0-456F-B73A-DAF50FCF62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722C18-CD4A-460C-8B6D-BCD548DA7599}">
  <ds:schemaRefs>
    <ds:schemaRef ds:uri="http://schemas.microsoft.com/office/2006/documentManagement/types"/>
    <ds:schemaRef ds:uri="http://purl.org/dc/dcmitype/"/>
    <ds:schemaRef ds:uri="http://purl.org/dc/terms/"/>
    <ds:schemaRef ds:uri="e42ccae5-78e3-454a-93ba-c42a6f7ab083"/>
    <ds:schemaRef ds:uri="http://www.w3.org/XML/1998/namespace"/>
    <ds:schemaRef ds:uri="http://purl.org/dc/elements/1.1/"/>
    <ds:schemaRef ds:uri="http://schemas.microsoft.com/office/2006/metadata/properties"/>
    <ds:schemaRef ds:uri="http://schemas.openxmlformats.org/package/2006/metadata/core-properties"/>
  </ds:schemaRefs>
</ds:datastoreItem>
</file>

<file path=customXml/itemProps4.xml><?xml version="1.0" encoding="utf-8"?>
<ds:datastoreItem xmlns:ds="http://schemas.openxmlformats.org/officeDocument/2006/customXml" ds:itemID="{7F2272C9-2712-48F0-84D2-AA76680293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2ccae5-78e3-454a-93ba-c42a6f7ab08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3843</TotalTime>
  <Words>506</Words>
  <Application>Microsoft Office PowerPoint</Application>
  <PresentationFormat>On-screen Show (4:3)</PresentationFormat>
  <Paragraphs>63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The DAC List of ODA Recipients - Large Heterogeneity</vt:lpstr>
      <vt:lpstr>2) ODA growth is accelerating for most MICs..</vt:lpstr>
      <vt:lpstr>The post-2015 debate on eligibility and targeting</vt:lpstr>
      <vt:lpstr>Tighter standards for ODA graduation?</vt:lpstr>
      <vt:lpstr>Donor impact of different graduation scenarios</vt:lpstr>
      <vt:lpstr>Status quo? Countries will be graduating anyway…</vt:lpstr>
      <vt:lpstr>We also need better targeting and focus… Options: </vt:lpstr>
      <vt:lpstr>PowerPoint Presentation</vt:lpstr>
      <vt:lpstr>Aggregate impacts of different ways of revising the DAC List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Generic DCD DAC Template with new logo</dc:title>
  <dc:creator>Paul Bermingham</dc:creator>
  <cp:lastModifiedBy>STEENSEN Suzanne</cp:lastModifiedBy>
  <cp:revision>378</cp:revision>
  <cp:lastPrinted>2014-01-22T22:01:25Z</cp:lastPrinted>
  <dcterms:created xsi:type="dcterms:W3CDTF">2008-09-16T14:48:58Z</dcterms:created>
  <dcterms:modified xsi:type="dcterms:W3CDTF">2014-01-23T08:25:12Z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ategory">
    <vt:lpwstr/>
  </property>
  <property fmtid="{D5CDD505-2E9C-101B-9397-08002B2CF9AE}" pid="4" name="Deadline">
    <vt:lpwstr>2008-10-01T00:00:00Z</vt:lpwstr>
  </property>
  <property fmtid="{D5CDD505-2E9C-101B-9397-08002B2CF9AE}" pid="5" name="Status">
    <vt:lpwstr>Issued for Consultation</vt:lpwstr>
  </property>
  <property fmtid="{D5CDD505-2E9C-101B-9397-08002B2CF9AE}" pid="6" name="Author0">
    <vt:lpwstr>DCD</vt:lpwstr>
  </property>
  <property fmtid="{D5CDD505-2E9C-101B-9397-08002B2CF9AE}" pid="7" name="ContentTypeId">
    <vt:lpwstr>0x010100737B072089053C4BA6CA51A31D89A3FC</vt:lpwstr>
  </property>
</Properties>
</file>